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8" r:id="rId4"/>
  </p:sldMasterIdLst>
  <p:notesMasterIdLst>
    <p:notesMasterId r:id="rId13"/>
  </p:notesMasterIdLst>
  <p:sldIdLst>
    <p:sldId id="258" r:id="rId5"/>
    <p:sldId id="1770" r:id="rId6"/>
    <p:sldId id="1772" r:id="rId7"/>
    <p:sldId id="1779" r:id="rId8"/>
    <p:sldId id="1780" r:id="rId9"/>
    <p:sldId id="1777" r:id="rId10"/>
    <p:sldId id="1778" r:id="rId11"/>
    <p:sldId id="1781" r:id="rId12"/>
  </p:sldIdLst>
  <p:sldSz cx="12192000" cy="6858000"/>
  <p:notesSz cx="7772400" cy="10058400"/>
  <p:defaultTextStyle>
    <a:defPPr>
      <a:defRPr lang="zh-CN">
        <a:latin typeface="+mn-lt"/>
        <a:ea typeface="Noto Sans SC"/>
        <a:cs typeface="Noto Sans SC"/>
      </a:defRPr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mazon Ember Display" panose="020F0603020204020204" pitchFamily="34" charset="0"/>
        <a:ea typeface="Noto Sans SC" panose="020B0500000000000000" pitchFamily="34" charset="-128"/>
        <a:cs typeface="Noto Sans SC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ding, Katrina" initials="" lastIdx="74" clrIdx="0"/>
  <p:cmAuthor id="2" name="Wang, Carrie" initials="" lastIdx="34" clrIdx="1"/>
  <p:cmAuthor id="3" name="Daswani, Monisha" initials="" lastIdx="5" clrIdx="2"/>
  <p:cmAuthor id="4" name="Microsoft Office User" initials="" lastIdx="3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4" autoAdjust="0"/>
    <p:restoredTop sz="58678" autoAdjust="0"/>
  </p:normalViewPr>
  <p:slideViewPr>
    <p:cSldViewPr snapToGrid="0">
      <p:cViewPr varScale="1">
        <p:scale>
          <a:sx n="79" d="100"/>
          <a:sy n="79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42"/>
    </p:cViewPr>
  </p:sorterViewPr>
  <p:notesViewPr>
    <p:cSldViewPr snapToGrid="0">
      <p:cViewPr varScale="1">
        <p:scale>
          <a:sx n="79" d="100"/>
          <a:sy n="79" d="100"/>
        </p:scale>
        <p:origin x="37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CB1E834-54BC-8FFC-BDC6-7361A4A1E3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>
              <a:latin typeface="+mn-lt"/>
              <a:ea typeface="Noto Sans SC"/>
              <a:cs typeface="Noto Sans SC"/>
            </a:endParaRPr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77244D-7713-36C9-8B17-2365C2C60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Noto Sans SC"/>
        <a:cs typeface="Noto Sans SC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Noto Sans SC"/>
        <a:cs typeface="Noto Sans SC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Noto Sans SC"/>
        <a:cs typeface="Noto Sans SC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Noto Sans SC"/>
        <a:cs typeface="Noto Sans SC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Noto Sans SC"/>
        <a:cs typeface="Noto Sans SC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Noto Sans SC"/>
        <a:cs typeface="Noto Sans SC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Noto Sans SC"/>
        <a:cs typeface="Noto Sans SC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Noto Sans SC"/>
        <a:cs typeface="Noto Sans SC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Noto Sans SC"/>
        <a:cs typeface="Noto Sans S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aws.amazon.com/wellarchitected/latest/framework/welcome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E9EED62D-6792-260B-756C-2AAC0ADB0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DB347-2126-189B-F353-55D0A1094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3810000"/>
            <a:ext cx="7112000" cy="53975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 b="1">
                <a:ea typeface="Noto Sans SC"/>
                <a:cs typeface="Noto Sans SC"/>
              </a:rPr>
              <a:t>对于教师：</a:t>
            </a:r>
            <a:r>
              <a:rPr>
                <a:ea typeface="Noto Sans SC"/>
                <a:cs typeface="Noto Sans SC"/>
              </a:rPr>
              <a:t>您可以使用此模板帮助学员面向更广泛的听众，有效地展示其项目和进行交流。学员还可以使用此演示模板构建作品集，用于展示其云技能。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演示模板的结构如下所示。根据您要开展的活动，总时间可能会不同。例如，您可能希望学员简要地概述其最终解决方案，而不是深入探讨他们选择特定服务的原因或方法，以及构建其架构的步骤。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Noto Sans SC"/>
                <a:cs typeface="Noto Sans SC"/>
              </a:defRPr>
            </a:pPr>
            <a:endParaRPr b="1">
              <a:ea typeface="Noto Sans SC"/>
              <a:cs typeface="Noto Sans SC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 b="1">
                <a:ea typeface="Noto Sans SC"/>
                <a:cs typeface="Noto Sans SC"/>
              </a:rPr>
              <a:t>15 分钟演示的建议时间安排：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简介 – 30 秒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业务场景概览 – 1 分钟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解决方案概览 – 5 分钟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解决方案的架构图 – 2 分钟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演示 – 5 分钟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/>
                <a:cs typeface="Noto Sans SC"/>
              </a:rPr>
              <a:t>经验教训 – 1.5 分钟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DD7BC31E-2198-5BBC-45ED-9F29A278EE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C4A69-22E4-49AE-8C05-6657F653B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阐述您面临的问题或机会。提供图片、数字和统计数据，让听众对有关问题或机会有一个更清晰的概念。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指明您的用户或客户是谁，他们遇到了什么难点。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例如：“用户抱怨说，其招生处的网站速度太慢，并且有时候还不可用。”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此外，列出您要满足的任何具体业务要求。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例如：“改善用户的体验。Web 应用程序可以部署到 AWS 云。应用程序必须具有高可用性、可扩展性、负载均衡、安全性和高性能架构，可以支持成千上万的用户。”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rPr b="1"/>
              <a:t>注意： </a:t>
            </a:r>
          </a:p>
          <a:p>
            <a:pPr eaLnBrk="1" hangingPunct="1">
              <a:buFontTx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t>高水平的概览应简洁地阐明问题和机会。例如：“客户要处理媒体文件，如零售公司需要简单且经济高效的方法，来分析其库存的照片和视频。”</a:t>
            </a:r>
          </a:p>
          <a:p>
            <a:pPr eaLnBrk="1" hangingPunct="1">
              <a:buFontTx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t>太长、技术性太强或者不够具体，都属于低水平的概览。例如，“最常见的媒体文件是 .jpg 和 .mp4。公司有他们库存的媒体文件。”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FBC75C2D-CBB3-3806-293E-1AEA65281F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06E7F-685E-A35E-DD2C-C1BA2F0E8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从整体上说明您要构建的内容。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例如：“我为一家公司构建 Web 应用程序用于托管其博客。”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讨论您为解决方案选择特定组成部分的原因，以及您作出的权衡。重点介绍您如何设计解决方案，以及如何在这个过程中应用 AWS Well-Architected Framework（AWS Well-Architected Framework：</a:t>
            </a:r>
            <a:r>
              <a:rPr>
                <a:hlinkClick r:id="rId3"/>
              </a:rPr>
              <a:t>https://docs.aws.amazon.com/wellarchitected/latest/framework/welcome.html</a:t>
            </a:r>
            <a:r>
              <a:t>）。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例如：“我配置了负载均衡器和弹性伸缩，使应用程序具备高可用性和可靠性。” 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介绍您实现的使用案例。考虑您的用户是谁，以及他们希望如何与您的解决方案交互来解决问题。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例如：“用户可以查看、上传、编辑和删除博客文章。管理员可以审批博客文章。”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讨论在您界定和构建的最简可行产品 (MVP) 中，所实现的使用案例。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rPr b="1"/>
              <a:t>注意：</a:t>
            </a:r>
          </a:p>
          <a:p>
            <a:pPr eaLnBrk="1" hangingPunct="1">
              <a:buFontTx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t>高水平的描述应该简洁，并说明最重要的益处。例如，“该解决方案使得客户可以在 Amazon S3 中，快速上传、存储和搜索大型图像和视频目录。”</a:t>
            </a:r>
          </a:p>
          <a:p>
            <a:pPr eaLnBrk="1" hangingPunct="1">
              <a:buFontTx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t>过于详细或者不够具体，都属于低水平的描述。例如：“我们的解决方案用于分析媒体文件。”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E5C3E92E-78F0-EF28-40A3-D35AC0FF6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BD6DC-38A2-E1D1-6948-3EFE4063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使用以下资源创建应用程序架构图：</a:t>
            </a:r>
          </a:p>
          <a:p>
            <a:pPr eaLnBrk="1" hangingPunct="1">
              <a:buFontTx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t>AWS 架构图标，位于 </a:t>
            </a:r>
            <a:r>
              <a:rPr>
                <a:hlinkClick r:id="rId3"/>
              </a:rPr>
              <a:t>https://aws.amazon.com/architecture/icons</a:t>
            </a:r>
            <a:r>
              <a:t>。此页面包括图表资产，以及您可以使用的绘图和图表工具链接。</a:t>
            </a:r>
          </a:p>
          <a:p>
            <a:pPr eaLnBrk="1" hangingPunct="1">
              <a:buFontTx/>
              <a:buChar char="•"/>
              <a:defRPr>
                <a:latin typeface="+mn-lt"/>
                <a:ea typeface="Noto Sans SC"/>
                <a:cs typeface="Noto Sans SC"/>
              </a:defRPr>
            </a:pPr>
            <a:r>
              <a:t>在您介绍架构时，请确保将架构与业务需求和 AWS Well-Architected Framework 相关联 (</a:t>
            </a:r>
            <a:r>
              <a:rPr>
                <a:hlinkClick r:id="rId4"/>
              </a:rPr>
              <a:t>https://docs.aws.amazon.com/wellarchitected/latest/framework/welcome.html</a:t>
            </a:r>
            <a:r>
              <a:t>)。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您还可以更深入地介绍设计考虑因素和做出的权衡。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B0D7FB45-BE49-A6B2-4DDE-E95496EC87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ABCE3ABC-D91B-3165-B5DA-6318028B9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b="1">
                <a:ea typeface="Noto Sans SC" panose="020B0500000000000000" pitchFamily="34" charset="-128"/>
              </a:rPr>
              <a:t>注意：</a:t>
            </a:r>
            <a:r>
              <a:rPr>
                <a:ea typeface="Noto Sans SC" panose="020B0500000000000000" pitchFamily="34" charset="-128"/>
              </a:rPr>
              <a:t>请从最终演示文稿中删除此幻灯片。 </a:t>
            </a:r>
          </a:p>
          <a:p>
            <a:pPr eaLnBrk="1" hangingPunct="1"/>
            <a:r>
              <a:rPr>
                <a:ea typeface="Noto Sans SC" panose="020B0500000000000000" pitchFamily="34" charset="-128"/>
              </a:rPr>
              <a:t>此示例架构图显示了使用 AWS 配置 webhook 以链接到 Git 的解决方案。您可以在位于 </a:t>
            </a:r>
            <a:r>
              <a:rPr>
                <a:ea typeface="Noto Sans SC" panose="020B0500000000000000" pitchFamily="34" charset="-128"/>
                <a:hlinkClick r:id="rId3"/>
              </a:rPr>
              <a:t>https://aws.amazon.com/architecture/icons</a:t>
            </a:r>
            <a:r>
              <a:rPr>
                <a:ea typeface="Noto Sans SC" panose="020B0500000000000000" pitchFamily="34" charset="-128"/>
              </a:rPr>
              <a:t> 的 PowerPoint 工具包中找到此示例。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B3677333-4B9E-AB39-EDF2-0259459DF4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AEDA8984-5020-7610-7AA0-068136008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对于演示，请引导听众了解两到三个最重要的解决方案益处，以及解决方案如何满足需求。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您的演示材料可以是截屏、录屏、最终解决方案的链接和/或 AWS 控制台的链接。  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BB07AA0A-43AD-D610-9555-78B1A088D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D89FAC80-CFDE-88E7-1451-C26BD6306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描述您遇到的任何挑战以及如何克服这些挑战。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例如，“我在创建 EC2 实例用于托管应用程序时遇到了问题。我使用了说明中列出的资源，学习了创建新 EC2 的过程，并最终完成了任务。指向其他课程中实验的链接非常有用。”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描述您从项目中学到的任何新技能。 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例如：“我学习了如何正确地设置弹性伸缩，这样就能够以尽可能低的成本，自动调节和分配我的资源。”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探讨后续将会处理的、不在目前范围内的任何使用案例。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t>例如，“我想横向扩展 Web 应用程序，这样多个部门就都可以使用它。”</a:t>
            </a: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B9962690-121F-8086-3389-6990D714F4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0C1D4ABA-C55C-2918-F853-184EE2045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3810000"/>
            <a:ext cx="7112000" cy="53975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10600030101010101" pitchFamily="2" charset="-122"/>
              <a:cs typeface="Noto Sans S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pyright2">
            <a:extLst>
              <a:ext uri="{FF2B5EF4-FFF2-40B4-BE49-F238E27FC236}">
                <a16:creationId xmlns:a16="http://schemas.microsoft.com/office/drawing/2014/main" id="{0A92030C-5DF6-F82A-4951-B883BF2AE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457200" y="1051560"/>
            <a:ext cx="11375136" cy="1673352"/>
          </a:xfrm>
        </p:spPr>
        <p:txBody>
          <a:bodyPr rtlCol="0"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Subtitle"/>
          <p:cNvSpPr>
            <a:spLocks noGrp="1"/>
          </p:cNvSpPr>
          <p:nvPr>
            <p:ph type="body" idx="2"/>
          </p:nvPr>
        </p:nvSpPr>
        <p:spPr>
          <a:xfrm>
            <a:off x="457200" y="2772920"/>
            <a:ext cx="5500255" cy="1755648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  <a:lvl2pPr marL="457200" indent="0" algn="ctr">
              <a:buNone/>
              <a:defRPr sz="2000">
                <a:latin typeface="+mn-lt"/>
                <a:ea typeface="Noto Sans SC"/>
                <a:cs typeface="Noto Sans SC"/>
              </a:defRPr>
            </a:lvl2pPr>
            <a:lvl3pPr marL="914400" indent="0" algn="ctr">
              <a:buNone/>
              <a:defRPr sz="1800">
                <a:latin typeface="+mn-lt"/>
                <a:ea typeface="Noto Sans SC"/>
                <a:cs typeface="Noto Sans SC"/>
              </a:defRPr>
            </a:lvl3pPr>
            <a:lvl4pPr marL="1371600" indent="0" algn="ctr">
              <a:buNone/>
              <a:defRPr sz="1600">
                <a:latin typeface="+mn-lt"/>
                <a:ea typeface="Noto Sans SC"/>
                <a:cs typeface="Noto Sans SC"/>
              </a:defRPr>
            </a:lvl4pPr>
            <a:lvl5pPr marL="1828800" indent="0" algn="ctr">
              <a:buNone/>
              <a:defRPr sz="1600">
                <a:latin typeface="+mn-lt"/>
                <a:ea typeface="Noto Sans SC"/>
                <a:cs typeface="Noto Sans SC"/>
              </a:defRPr>
            </a:lvl5pPr>
            <a:lvl6pPr marL="2286000" indent="0" algn="ctr">
              <a:buNone/>
              <a:defRPr sz="1600">
                <a:latin typeface="+mn-lt"/>
                <a:ea typeface="Noto Sans SC"/>
                <a:cs typeface="Noto Sans SC"/>
              </a:defRPr>
            </a:lvl6pPr>
            <a:lvl7pPr marL="2743200" indent="0" algn="ctr">
              <a:buNone/>
              <a:defRPr sz="1600">
                <a:latin typeface="+mn-lt"/>
                <a:ea typeface="Noto Sans SC"/>
                <a:cs typeface="Noto Sans SC"/>
              </a:defRPr>
            </a:lvl7pPr>
            <a:lvl8pPr marL="3200400" indent="0" algn="ctr">
              <a:buNone/>
              <a:defRPr sz="1600">
                <a:latin typeface="+mn-lt"/>
                <a:ea typeface="Noto Sans SC"/>
                <a:cs typeface="Noto Sans SC"/>
              </a:defRPr>
            </a:lvl8pPr>
            <a:lvl9pPr marL="3657600" indent="0" algn="ctr">
              <a:buNone/>
              <a:defRPr sz="1600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8B8CAB21-2A58-1EF4-433D-93A8F9B43CC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B1AC4ED1-54E5-478A-AB7B-F2954645228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77542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er">
            <a:extLst>
              <a:ext uri="{FF2B5EF4-FFF2-40B4-BE49-F238E27FC236}">
                <a16:creationId xmlns:a16="http://schemas.microsoft.com/office/drawing/2014/main" id="{530E80D4-3A74-0619-D961-7A130F8FA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de"/>
          <p:cNvSpPr>
            <a:spLocks noGrp="1"/>
          </p:cNvSpPr>
          <p:nvPr>
            <p:ph type="body" idx="2"/>
          </p:nvPr>
        </p:nvSpPr>
        <p:spPr>
          <a:xfrm>
            <a:off x="365760" y="1097280"/>
            <a:ext cx="11466576" cy="5330952"/>
          </a:xfrm>
        </p:spPr>
        <p:txBody>
          <a:bodyPr rtlCol="0">
            <a:noAutofit/>
          </a:bodyPr>
          <a:lstStyle>
            <a:lvl1pPr marL="0" indent="0" defTabSz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FFF723F-9AD8-41D2-36F7-F213FC9CD5F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BC0365D0-0178-43B5-870F-F15812B34935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3289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Column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er">
            <a:extLst>
              <a:ext uri="{FF2B5EF4-FFF2-40B4-BE49-F238E27FC236}">
                <a16:creationId xmlns:a16="http://schemas.microsoft.com/office/drawing/2014/main" id="{943A9C64-9871-9D39-E09C-C7A3CCC79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"/>
          <p:cNvSpPr>
            <a:spLocks noGrp="1"/>
          </p:cNvSpPr>
          <p:nvPr>
            <p:ph idx="2"/>
          </p:nvPr>
        </p:nvSpPr>
        <p:spPr>
          <a:xfrm>
            <a:off x="365760" y="1097280"/>
            <a:ext cx="7644384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2" name="Picture"/>
          <p:cNvSpPr>
            <a:spLocks noGrp="1"/>
          </p:cNvSpPr>
          <p:nvPr>
            <p:ph type="pic" idx="22"/>
          </p:nvPr>
        </p:nvSpPr>
        <p:spPr>
          <a:xfrm>
            <a:off x="8498586" y="2276856"/>
            <a:ext cx="2971800" cy="2971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BBF0A2F-ECD8-C764-085E-5C35220FC6F6}"/>
              </a:ext>
            </a:extLst>
          </p:cNvPr>
          <p:cNvSpPr>
            <a:spLocks noGrp="1"/>
          </p:cNvSpPr>
          <p:nvPr>
            <p:ph type="sldNum" idx="2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2249733A-BC4A-4959-8711-0CC206FD455F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91620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er, Text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745C551-C535-BFE2-59F9-12564AF6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54100"/>
            <a:ext cx="1146175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2712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12" name="Content Header"/>
          <p:cNvSpPr>
            <a:spLocks noGrp="1"/>
          </p:cNvSpPr>
          <p:nvPr>
            <p:ph type="body" idx="12"/>
          </p:nvPr>
        </p:nvSpPr>
        <p:spPr>
          <a:xfrm>
            <a:off x="365760" y="1053311"/>
            <a:ext cx="1146048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"/>
          <p:cNvSpPr>
            <a:spLocks noGrp="1"/>
          </p:cNvSpPr>
          <p:nvPr>
            <p:ph idx="2"/>
          </p:nvPr>
        </p:nvSpPr>
        <p:spPr>
          <a:xfrm>
            <a:off x="365760" y="1563624"/>
            <a:ext cx="7644384" cy="4873752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2" name="Picture"/>
          <p:cNvSpPr>
            <a:spLocks noGrp="1"/>
          </p:cNvSpPr>
          <p:nvPr>
            <p:ph type="pic" idx="22"/>
          </p:nvPr>
        </p:nvSpPr>
        <p:spPr>
          <a:xfrm>
            <a:off x="8498586" y="2276856"/>
            <a:ext cx="2971800" cy="2971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F7D49BB-9621-33BF-8BA9-45C6763037EC}"/>
              </a:ext>
            </a:extLst>
          </p:cNvPr>
          <p:cNvSpPr>
            <a:spLocks noGrp="1"/>
          </p:cNvSpPr>
          <p:nvPr>
            <p:ph type="sldNum" idx="2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49F2B6D6-49E3-4BCF-9F41-73FA7332EF6C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110823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ervice Introduction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6F6F5E03-09E3-7358-D797-654DB8135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5508625"/>
            <a:chOff x="365759" y="1028377"/>
            <a:chExt cx="11484864" cy="5509260"/>
          </a:xfrm>
        </p:grpSpPr>
        <p:pic>
          <p:nvPicPr>
            <p:cNvPr id="7" name="Divider H">
              <a:extLst>
                <a:ext uri="{FF2B5EF4-FFF2-40B4-BE49-F238E27FC236}">
                  <a16:creationId xmlns:a16="http://schemas.microsoft.com/office/drawing/2014/main" id="{89F857B1-0373-B4A5-44CF-A88B7CC97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Divider V">
              <a:extLst>
                <a:ext uri="{FF2B5EF4-FFF2-40B4-BE49-F238E27FC236}">
                  <a16:creationId xmlns:a16="http://schemas.microsoft.com/office/drawing/2014/main" id="{77B61057-3B1D-C8F4-69A0-3CCF4B404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24043" y="3771577"/>
              <a:ext cx="5486400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3" name="Service Image"/>
          <p:cNvSpPr>
            <a:spLocks noGrp="1"/>
          </p:cNvSpPr>
          <p:nvPr>
            <p:ph type="pic" idx="3"/>
          </p:nvPr>
        </p:nvSpPr>
        <p:spPr>
          <a:xfrm>
            <a:off x="531884" y="2182807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Service name"/>
          <p:cNvSpPr>
            <a:spLocks noGrp="1"/>
          </p:cNvSpPr>
          <p:nvPr>
            <p:ph type="body" idx="4"/>
          </p:nvPr>
        </p:nvSpPr>
        <p:spPr>
          <a:xfrm>
            <a:off x="531884" y="4508261"/>
            <a:ext cx="2286001" cy="914400"/>
          </a:xfrm>
        </p:spPr>
        <p:txBody>
          <a:bodyPr rtlCol="0">
            <a:noAutofit/>
          </a:bodyPr>
          <a:lstStyle>
            <a:lvl1pPr algn="ctr"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"/>
          <p:cNvSpPr>
            <a:spLocks noGrp="1"/>
          </p:cNvSpPr>
          <p:nvPr>
            <p:ph idx="2"/>
          </p:nvPr>
        </p:nvSpPr>
        <p:spPr>
          <a:xfrm>
            <a:off x="3118104" y="1097280"/>
            <a:ext cx="8714232" cy="5330952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32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73EAAE8-5036-42DF-172C-1C8EACBC225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172474F2-0A26-4631-814B-C5DBE650C617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247935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ice Introduction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CC56FD79-08A1-FDE0-326F-C216A057E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5508625"/>
            <a:chOff x="365759" y="1028377"/>
            <a:chExt cx="11484864" cy="5509260"/>
          </a:xfrm>
        </p:grpSpPr>
        <p:pic>
          <p:nvPicPr>
            <p:cNvPr id="13" name="Divider H">
              <a:extLst>
                <a:ext uri="{FF2B5EF4-FFF2-40B4-BE49-F238E27FC236}">
                  <a16:creationId xmlns:a16="http://schemas.microsoft.com/office/drawing/2014/main" id="{5E39306A-E17B-B837-328B-5029774A5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Divider V">
              <a:extLst>
                <a:ext uri="{FF2B5EF4-FFF2-40B4-BE49-F238E27FC236}">
                  <a16:creationId xmlns:a16="http://schemas.microsoft.com/office/drawing/2014/main" id="{1A602CD4-AB03-0077-B17F-58AA98869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24043" y="3771577"/>
              <a:ext cx="5486400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3" name="Service image"/>
          <p:cNvSpPr>
            <a:spLocks noGrp="1"/>
          </p:cNvSpPr>
          <p:nvPr>
            <p:ph type="pic" idx="3"/>
          </p:nvPr>
        </p:nvSpPr>
        <p:spPr>
          <a:xfrm>
            <a:off x="531884" y="2182807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Service name"/>
          <p:cNvSpPr>
            <a:spLocks noGrp="1"/>
          </p:cNvSpPr>
          <p:nvPr>
            <p:ph type="body" idx="4"/>
          </p:nvPr>
        </p:nvSpPr>
        <p:spPr>
          <a:xfrm>
            <a:off x="531884" y="4508261"/>
            <a:ext cx="2286001" cy="914400"/>
          </a:xfrm>
        </p:spPr>
        <p:txBody>
          <a:bodyPr rtlCol="0">
            <a:noAutofit/>
          </a:bodyPr>
          <a:lstStyle>
            <a:lvl1pPr marL="0" indent="0" algn="ctr"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Service description"/>
          <p:cNvSpPr>
            <a:spLocks noGrp="1"/>
          </p:cNvSpPr>
          <p:nvPr>
            <p:ph type="body" idx="2"/>
          </p:nvPr>
        </p:nvSpPr>
        <p:spPr>
          <a:xfrm>
            <a:off x="3118104" y="1097280"/>
            <a:ext cx="8714232" cy="16550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57200" indent="0">
              <a:buNone/>
              <a:defRPr>
                <a:latin typeface="+mn-lt"/>
                <a:ea typeface="Noto Sans SC"/>
                <a:cs typeface="Noto Sans SC"/>
              </a:defRPr>
            </a:lvl2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Service Benefit 1"/>
          <p:cNvSpPr>
            <a:spLocks noGrp="1"/>
          </p:cNvSpPr>
          <p:nvPr>
            <p:ph type="pic" idx="8"/>
          </p:nvPr>
        </p:nvSpPr>
        <p:spPr>
          <a:xfrm>
            <a:off x="3483864" y="2798064"/>
            <a:ext cx="2011680" cy="20116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Benefit 1 Description"/>
          <p:cNvSpPr>
            <a:spLocks noGrp="1"/>
          </p:cNvSpPr>
          <p:nvPr>
            <p:ph type="body" idx="5"/>
          </p:nvPr>
        </p:nvSpPr>
        <p:spPr>
          <a:xfrm>
            <a:off x="3118104" y="4846320"/>
            <a:ext cx="2743200" cy="1600200"/>
          </a:xfrm>
          <a:noFill/>
          <a:ln>
            <a:noFill/>
          </a:ln>
        </p:spPr>
        <p:txBody>
          <a:bodyPr rtlCol="0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Service Benefit 2"/>
          <p:cNvSpPr>
            <a:spLocks noGrp="1"/>
          </p:cNvSpPr>
          <p:nvPr>
            <p:ph type="pic" idx="9"/>
          </p:nvPr>
        </p:nvSpPr>
        <p:spPr>
          <a:xfrm>
            <a:off x="6473952" y="2798064"/>
            <a:ext cx="2011680" cy="20116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6" name="Benefit 2 Description"/>
          <p:cNvSpPr>
            <a:spLocks noGrp="1"/>
          </p:cNvSpPr>
          <p:nvPr>
            <p:ph type="body" idx="6"/>
          </p:nvPr>
        </p:nvSpPr>
        <p:spPr>
          <a:xfrm>
            <a:off x="6108192" y="4846320"/>
            <a:ext cx="2743200" cy="1600200"/>
          </a:xfrm>
          <a:noFill/>
          <a:ln>
            <a:noFill/>
          </a:ln>
        </p:spPr>
        <p:txBody>
          <a:bodyPr rtlCol="0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Service Benefit 3"/>
          <p:cNvSpPr>
            <a:spLocks noGrp="1"/>
          </p:cNvSpPr>
          <p:nvPr>
            <p:ph type="pic" idx="10"/>
          </p:nvPr>
        </p:nvSpPr>
        <p:spPr>
          <a:xfrm>
            <a:off x="9454896" y="2798064"/>
            <a:ext cx="2011680" cy="20116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7" name="Benefit 3 Description"/>
          <p:cNvSpPr>
            <a:spLocks noGrp="1"/>
          </p:cNvSpPr>
          <p:nvPr>
            <p:ph type="body" idx="7"/>
          </p:nvPr>
        </p:nvSpPr>
        <p:spPr>
          <a:xfrm>
            <a:off x="9089136" y="4846320"/>
            <a:ext cx="2743200" cy="1600200"/>
          </a:xfrm>
          <a:noFill/>
          <a:ln>
            <a:noFill/>
          </a:ln>
        </p:spPr>
        <p:txBody>
          <a:bodyPr rtlCol="0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66018F7-EA54-2CAA-C55C-6BBDB3B67B73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2AAFF634-D172-439C-97F3-C38299DC81D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305794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vider">
            <a:extLst>
              <a:ext uri="{FF2B5EF4-FFF2-40B4-BE49-F238E27FC236}">
                <a16:creationId xmlns:a16="http://schemas.microsoft.com/office/drawing/2014/main" id="{2B5CA89C-FBF6-3E69-FFA8-D6616F5F8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 Left"/>
          <p:cNvSpPr>
            <a:spLocks noGrp="1"/>
          </p:cNvSpPr>
          <p:nvPr>
            <p:ph idx="2"/>
          </p:nvPr>
        </p:nvSpPr>
        <p:spPr>
          <a:xfrm>
            <a:off x="365760" y="1097280"/>
            <a:ext cx="566928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Content Right"/>
          <p:cNvSpPr>
            <a:spLocks noGrp="1"/>
          </p:cNvSpPr>
          <p:nvPr>
            <p:ph idx="3"/>
          </p:nvPr>
        </p:nvSpPr>
        <p:spPr>
          <a:xfrm>
            <a:off x="6163056" y="1097280"/>
            <a:ext cx="566928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3521CEA-5A32-4E85-79CF-20AA6525629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DCDD0033-072F-4EE4-8F6F-1B8ABD5056B4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996004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Narrow, and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vider">
            <a:extLst>
              <a:ext uri="{FF2B5EF4-FFF2-40B4-BE49-F238E27FC236}">
                <a16:creationId xmlns:a16="http://schemas.microsoft.com/office/drawing/2014/main" id="{1722E04F-EA0F-5D56-0FA2-5D4A127F5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 Left"/>
          <p:cNvSpPr>
            <a:spLocks noGrp="1"/>
          </p:cNvSpPr>
          <p:nvPr>
            <p:ph idx="2"/>
          </p:nvPr>
        </p:nvSpPr>
        <p:spPr>
          <a:xfrm>
            <a:off x="365760" y="1097280"/>
            <a:ext cx="365760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Content Right"/>
          <p:cNvSpPr>
            <a:spLocks noGrp="1"/>
          </p:cNvSpPr>
          <p:nvPr>
            <p:ph idx="3"/>
          </p:nvPr>
        </p:nvSpPr>
        <p:spPr>
          <a:xfrm>
            <a:off x="4187952" y="1097280"/>
            <a:ext cx="7644384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955A338-98F8-0EEE-132A-3131203D2EE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48D12238-7038-401E-8B86-9D9904EAFE0F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92585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vider">
            <a:extLst>
              <a:ext uri="{FF2B5EF4-FFF2-40B4-BE49-F238E27FC236}">
                <a16:creationId xmlns:a16="http://schemas.microsoft.com/office/drawing/2014/main" id="{6AC55092-EFA3-A1A1-F159-49A18F8C1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de Left"/>
          <p:cNvSpPr>
            <a:spLocks noGrp="1"/>
          </p:cNvSpPr>
          <p:nvPr>
            <p:ph type="body" idx="2"/>
          </p:nvPr>
        </p:nvSpPr>
        <p:spPr>
          <a:xfrm>
            <a:off x="365760" y="1097280"/>
            <a:ext cx="5669280" cy="5330952"/>
          </a:xfrm>
        </p:spPr>
        <p:txBody>
          <a:bodyPr rtlCol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Code Right"/>
          <p:cNvSpPr>
            <a:spLocks noGrp="1"/>
          </p:cNvSpPr>
          <p:nvPr>
            <p:ph type="body" idx="3"/>
          </p:nvPr>
        </p:nvSpPr>
        <p:spPr>
          <a:xfrm>
            <a:off x="6163056" y="1097280"/>
            <a:ext cx="5669280" cy="5330952"/>
          </a:xfrm>
        </p:spPr>
        <p:txBody>
          <a:bodyPr rtlCol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5451F49-5FEF-2072-5B9A-75EC8BE4DEA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5A9010E5-7B18-4BC3-8E89-9FDEA8B53B34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800940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Header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F47FDA9D-B5E7-99D4-50FF-C1677ADFA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54100"/>
            <a:ext cx="1146175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12" name="Header"/>
          <p:cNvSpPr>
            <a:spLocks noGrp="1"/>
          </p:cNvSpPr>
          <p:nvPr>
            <p:ph type="body" idx="12"/>
          </p:nvPr>
        </p:nvSpPr>
        <p:spPr>
          <a:xfrm>
            <a:off x="365760" y="1053311"/>
            <a:ext cx="1146048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"/>
          <p:cNvSpPr>
            <a:spLocks noGrp="1"/>
          </p:cNvSpPr>
          <p:nvPr>
            <p:ph idx="2"/>
          </p:nvPr>
        </p:nvSpPr>
        <p:spPr>
          <a:xfrm>
            <a:off x="365760" y="1563624"/>
            <a:ext cx="5669280" cy="48737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Content Right"/>
          <p:cNvSpPr>
            <a:spLocks noGrp="1"/>
          </p:cNvSpPr>
          <p:nvPr>
            <p:ph idx="3"/>
          </p:nvPr>
        </p:nvSpPr>
        <p:spPr>
          <a:xfrm>
            <a:off x="6163056" y="1563624"/>
            <a:ext cx="5669280" cy="48737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3BBE08-DE22-5E7B-55C0-BD828ABE6565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7E3B4FB4-B0F8-4E22-8936-DE3FACEFAAD6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945790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2 Headers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061A3A86-76B9-DA16-3A83-C4E3A8CDB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54100"/>
            <a:ext cx="1146175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12" name="Header Left"/>
          <p:cNvSpPr>
            <a:spLocks noGrp="1"/>
          </p:cNvSpPr>
          <p:nvPr>
            <p:ph type="body" idx="12"/>
          </p:nvPr>
        </p:nvSpPr>
        <p:spPr>
          <a:xfrm>
            <a:off x="365760" y="1053311"/>
            <a:ext cx="566928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Body1 Content"/>
          <p:cNvSpPr>
            <a:spLocks noGrp="1"/>
          </p:cNvSpPr>
          <p:nvPr>
            <p:ph idx="2"/>
          </p:nvPr>
        </p:nvSpPr>
        <p:spPr>
          <a:xfrm>
            <a:off x="365760" y="1563624"/>
            <a:ext cx="5669280" cy="48737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13" name="Header Right"/>
          <p:cNvSpPr>
            <a:spLocks noGrp="1"/>
          </p:cNvSpPr>
          <p:nvPr>
            <p:ph type="body" idx="13"/>
          </p:nvPr>
        </p:nvSpPr>
        <p:spPr>
          <a:xfrm>
            <a:off x="6163056" y="1053311"/>
            <a:ext cx="5669280" cy="440329"/>
          </a:xfrm>
          <a:noFill/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Right"/>
          <p:cNvSpPr>
            <a:spLocks noGrp="1"/>
          </p:cNvSpPr>
          <p:nvPr>
            <p:ph idx="3"/>
          </p:nvPr>
        </p:nvSpPr>
        <p:spPr>
          <a:xfrm>
            <a:off x="6163056" y="1563624"/>
            <a:ext cx="5669280" cy="48737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AA9370-325A-6F3F-3175-314292A65990}"/>
              </a:ext>
            </a:extLst>
          </p:cNvPr>
          <p:cNvSpPr>
            <a:spLocks noGrp="1"/>
          </p:cNvSpPr>
          <p:nvPr>
            <p:ph type="sldNum" idx="14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2C5C665D-1E5E-446B-80C6-580C6E728ED9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71993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aria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pyright2">
            <a:extLst>
              <a:ext uri="{FF2B5EF4-FFF2-40B4-BE49-F238E27FC236}">
                <a16:creationId xmlns:a16="http://schemas.microsoft.com/office/drawing/2014/main" id="{F6017014-5515-A320-891C-FE982A33E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457200" y="2503472"/>
            <a:ext cx="8946292" cy="1673352"/>
          </a:xfrm>
        </p:spPr>
        <p:txBody>
          <a:bodyPr rtlCol="0"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Subtitle"/>
          <p:cNvSpPr>
            <a:spLocks noGrp="1"/>
          </p:cNvSpPr>
          <p:nvPr>
            <p:ph type="body" idx="2"/>
          </p:nvPr>
        </p:nvSpPr>
        <p:spPr>
          <a:xfrm>
            <a:off x="457200" y="4224832"/>
            <a:ext cx="8946292" cy="995898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  <a:lvl2pPr marL="457200" indent="0" algn="ctr">
              <a:buNone/>
              <a:defRPr sz="2000">
                <a:latin typeface="+mn-lt"/>
                <a:ea typeface="Noto Sans SC"/>
                <a:cs typeface="Noto Sans SC"/>
              </a:defRPr>
            </a:lvl2pPr>
            <a:lvl3pPr marL="914400" indent="0" algn="ctr">
              <a:buNone/>
              <a:defRPr sz="1800">
                <a:latin typeface="+mn-lt"/>
                <a:ea typeface="Noto Sans SC"/>
                <a:cs typeface="Noto Sans SC"/>
              </a:defRPr>
            </a:lvl3pPr>
            <a:lvl4pPr marL="1371600" indent="0" algn="ctr">
              <a:buNone/>
              <a:defRPr sz="1600">
                <a:latin typeface="+mn-lt"/>
                <a:ea typeface="Noto Sans SC"/>
                <a:cs typeface="Noto Sans SC"/>
              </a:defRPr>
            </a:lvl4pPr>
            <a:lvl5pPr marL="1828800" indent="0" algn="ctr">
              <a:buNone/>
              <a:defRPr sz="1600">
                <a:latin typeface="+mn-lt"/>
                <a:ea typeface="Noto Sans SC"/>
                <a:cs typeface="Noto Sans SC"/>
              </a:defRPr>
            </a:lvl5pPr>
            <a:lvl6pPr marL="2286000" indent="0" algn="ctr">
              <a:buNone/>
              <a:defRPr sz="1600">
                <a:latin typeface="+mn-lt"/>
                <a:ea typeface="Noto Sans SC"/>
                <a:cs typeface="Noto Sans SC"/>
              </a:defRPr>
            </a:lvl6pPr>
            <a:lvl7pPr marL="2743200" indent="0" algn="ctr">
              <a:buNone/>
              <a:defRPr sz="1600">
                <a:latin typeface="+mn-lt"/>
                <a:ea typeface="Noto Sans SC"/>
                <a:cs typeface="Noto Sans SC"/>
              </a:defRPr>
            </a:lvl7pPr>
            <a:lvl8pPr marL="3200400" indent="0" algn="ctr">
              <a:buNone/>
              <a:defRPr sz="1600">
                <a:latin typeface="+mn-lt"/>
                <a:ea typeface="Noto Sans SC"/>
                <a:cs typeface="Noto Sans SC"/>
              </a:defRPr>
            </a:lvl8pPr>
            <a:lvl9pPr marL="3657600" indent="0" algn="ctr">
              <a:buNone/>
              <a:defRPr sz="1600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52019EA0-1BD9-484D-EA4F-84FA70BDA45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F8908804-5DA6-45EF-9957-D2D81F35549A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759078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er, Content, Full He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DF90C16-C29F-31F2-71A3-60DBDE1C4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0"/>
          <a:stretch>
            <a:fillRect/>
          </a:stretch>
        </p:blipFill>
        <p:spPr bwMode="auto">
          <a:xfrm>
            <a:off x="365125" y="1060450"/>
            <a:ext cx="56642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12" name="Header"/>
          <p:cNvSpPr>
            <a:spLocks noGrp="1"/>
          </p:cNvSpPr>
          <p:nvPr>
            <p:ph type="body" idx="12"/>
          </p:nvPr>
        </p:nvSpPr>
        <p:spPr>
          <a:xfrm>
            <a:off x="365761" y="1051560"/>
            <a:ext cx="5669279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"/>
          <p:cNvSpPr>
            <a:spLocks noGrp="1"/>
          </p:cNvSpPr>
          <p:nvPr>
            <p:ph idx="2"/>
          </p:nvPr>
        </p:nvSpPr>
        <p:spPr>
          <a:xfrm>
            <a:off x="365760" y="1554480"/>
            <a:ext cx="5669280" cy="4881742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2" name="Picture"/>
          <p:cNvSpPr>
            <a:spLocks noGrp="1"/>
          </p:cNvSpPr>
          <p:nvPr>
            <p:ph type="pic" idx="22"/>
          </p:nvPr>
        </p:nvSpPr>
        <p:spPr>
          <a:xfrm>
            <a:off x="6163056" y="1046819"/>
            <a:ext cx="5669280" cy="5398103"/>
          </a:xfrm>
        </p:spPr>
        <p:txBody>
          <a:bodyPr rtlCol="0">
            <a:noAutofit/>
          </a:bodyPr>
          <a:lstStyle>
            <a:lvl1pPr marL="0" indent="0" algn="ctr">
              <a:buNone/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FC3028B-6CFA-B4E8-BE20-4561EC34A5E8}"/>
              </a:ext>
            </a:extLst>
          </p:cNvPr>
          <p:cNvSpPr>
            <a:spLocks noGrp="1"/>
          </p:cNvSpPr>
          <p:nvPr>
            <p:ph type="sldNum" idx="2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7B5F8485-D86A-4CE3-BC12-BFE846DA01F9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740560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2 Pictures, 2 Headers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9920E423-1EE6-A6C3-282E-DACE1329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2849563"/>
            <a:chOff x="365759" y="1028377"/>
            <a:chExt cx="11484866" cy="2850096"/>
          </a:xfrm>
        </p:grpSpPr>
        <p:pic>
          <p:nvPicPr>
            <p:cNvPr id="6" name="Background">
              <a:extLst>
                <a:ext uri="{FF2B5EF4-FFF2-40B4-BE49-F238E27FC236}">
                  <a16:creationId xmlns:a16="http://schemas.microsoft.com/office/drawing/2014/main" id="{420E9D68-D051-D70D-F63B-9ED97F6D0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3438144"/>
              <a:ext cx="11460480" cy="44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Divider">
              <a:extLst>
                <a:ext uri="{FF2B5EF4-FFF2-40B4-BE49-F238E27FC236}">
                  <a16:creationId xmlns:a16="http://schemas.microsoft.com/office/drawing/2014/main" id="{3C5487FF-F64F-44CC-DBEB-A60F9555E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2057400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Header Left"/>
          <p:cNvSpPr>
            <a:spLocks noGrp="1"/>
          </p:cNvSpPr>
          <p:nvPr>
            <p:ph type="body" idx="12"/>
          </p:nvPr>
        </p:nvSpPr>
        <p:spPr>
          <a:xfrm>
            <a:off x="365760" y="3438144"/>
            <a:ext cx="566928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Left"/>
          <p:cNvSpPr>
            <a:spLocks noGrp="1"/>
          </p:cNvSpPr>
          <p:nvPr>
            <p:ph idx="3"/>
          </p:nvPr>
        </p:nvSpPr>
        <p:spPr>
          <a:xfrm>
            <a:off x="365760" y="3895344"/>
            <a:ext cx="5669280" cy="255117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3" name="Picture Right"/>
          <p:cNvSpPr>
            <a:spLocks noGrp="1"/>
          </p:cNvSpPr>
          <p:nvPr>
            <p:ph type="pic" idx="23"/>
          </p:nvPr>
        </p:nvSpPr>
        <p:spPr>
          <a:xfrm>
            <a:off x="7891272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Header Right"/>
          <p:cNvSpPr>
            <a:spLocks noGrp="1"/>
          </p:cNvSpPr>
          <p:nvPr>
            <p:ph type="body" idx="13"/>
          </p:nvPr>
        </p:nvSpPr>
        <p:spPr>
          <a:xfrm>
            <a:off x="6163056" y="3438144"/>
            <a:ext cx="5669280" cy="440329"/>
          </a:xfrm>
          <a:noFill/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Right"/>
          <p:cNvSpPr>
            <a:spLocks noGrp="1"/>
          </p:cNvSpPr>
          <p:nvPr>
            <p:ph idx="4"/>
          </p:nvPr>
        </p:nvSpPr>
        <p:spPr>
          <a:xfrm>
            <a:off x="6163056" y="3895344"/>
            <a:ext cx="5669280" cy="255117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4DACF6A-DCA7-4FB4-4531-C9783104E621}"/>
              </a:ext>
            </a:extLst>
          </p:cNvPr>
          <p:cNvSpPr>
            <a:spLocks noGrp="1"/>
          </p:cNvSpPr>
          <p:nvPr>
            <p:ph type="sldNum" idx="24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D18B75BF-0EAC-4631-93C2-4B4E26B3FB61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473856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vider">
            <a:extLst>
              <a:ext uri="{FF2B5EF4-FFF2-40B4-BE49-F238E27FC236}">
                <a16:creationId xmlns:a16="http://schemas.microsoft.com/office/drawing/2014/main" id="{678B6E7A-B385-3E4F-6405-05E88A2EA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 Left"/>
          <p:cNvSpPr>
            <a:spLocks noGrp="1"/>
          </p:cNvSpPr>
          <p:nvPr>
            <p:ph idx="2"/>
          </p:nvPr>
        </p:nvSpPr>
        <p:spPr>
          <a:xfrm>
            <a:off x="365760" y="1097280"/>
            <a:ext cx="374904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Content Middle"/>
          <p:cNvSpPr>
            <a:spLocks noGrp="1"/>
          </p:cNvSpPr>
          <p:nvPr>
            <p:ph idx="3"/>
          </p:nvPr>
        </p:nvSpPr>
        <p:spPr>
          <a:xfrm>
            <a:off x="4224528" y="1097280"/>
            <a:ext cx="374904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4" name="Content Right"/>
          <p:cNvSpPr>
            <a:spLocks noGrp="1"/>
          </p:cNvSpPr>
          <p:nvPr>
            <p:ph idx="4"/>
          </p:nvPr>
        </p:nvSpPr>
        <p:spPr>
          <a:xfrm>
            <a:off x="8083296" y="1097280"/>
            <a:ext cx="374904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2409663-7C9F-8ADB-F22C-738028BD68B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7DD0AFD6-16C6-48D1-9612-77A5C838B3E6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41060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3 Header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BE682D1A-3265-4879-1554-9089D7859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54100"/>
            <a:ext cx="1146175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12" name="Content Header Left"/>
          <p:cNvSpPr>
            <a:spLocks noGrp="1"/>
          </p:cNvSpPr>
          <p:nvPr>
            <p:ph type="body" idx="12"/>
          </p:nvPr>
        </p:nvSpPr>
        <p:spPr>
          <a:xfrm>
            <a:off x="365760" y="1053311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1563624"/>
            <a:ext cx="3749040" cy="48737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13" name="Content Header Middle"/>
          <p:cNvSpPr>
            <a:spLocks noGrp="1"/>
          </p:cNvSpPr>
          <p:nvPr>
            <p:ph type="body" idx="13"/>
          </p:nvPr>
        </p:nvSpPr>
        <p:spPr>
          <a:xfrm>
            <a:off x="4224528" y="1053311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Middle"/>
          <p:cNvSpPr>
            <a:spLocks noGrp="1"/>
          </p:cNvSpPr>
          <p:nvPr>
            <p:ph type="body" idx="3"/>
          </p:nvPr>
        </p:nvSpPr>
        <p:spPr>
          <a:xfrm>
            <a:off x="4224528" y="1563624"/>
            <a:ext cx="3749040" cy="48737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14" name="Content Header Right"/>
          <p:cNvSpPr>
            <a:spLocks noGrp="1"/>
          </p:cNvSpPr>
          <p:nvPr>
            <p:ph type="body" idx="14"/>
          </p:nvPr>
        </p:nvSpPr>
        <p:spPr>
          <a:xfrm>
            <a:off x="8083296" y="1053311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Right"/>
          <p:cNvSpPr>
            <a:spLocks noGrp="1"/>
          </p:cNvSpPr>
          <p:nvPr>
            <p:ph type="body" idx="4"/>
          </p:nvPr>
        </p:nvSpPr>
        <p:spPr>
          <a:xfrm>
            <a:off x="8083296" y="1591056"/>
            <a:ext cx="3749040" cy="484368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DDB5C30-4236-3A9A-F79D-AAD69D534BE7}"/>
              </a:ext>
            </a:extLst>
          </p:cNvPr>
          <p:cNvSpPr>
            <a:spLocks noGrp="1"/>
          </p:cNvSpPr>
          <p:nvPr>
            <p:ph type="sldNum" idx="1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E81A84FF-078C-4109-99BD-D6DFD4F9B9D6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9903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Lg Pics, and 3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ackground">
            <a:extLst>
              <a:ext uri="{FF2B5EF4-FFF2-40B4-BE49-F238E27FC236}">
                <a16:creationId xmlns:a16="http://schemas.microsoft.com/office/drawing/2014/main" id="{AA000920-3FA4-2EA3-715B-4CF872FDC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54013" y="1028700"/>
            <a:ext cx="11496675" cy="4238625"/>
            <a:chOff x="353568" y="1028377"/>
            <a:chExt cx="11497055" cy="4238575"/>
          </a:xfrm>
        </p:grpSpPr>
        <p:pic>
          <p:nvPicPr>
            <p:cNvPr id="4" name="Background">
              <a:extLst>
                <a:ext uri="{FF2B5EF4-FFF2-40B4-BE49-F238E27FC236}">
                  <a16:creationId xmlns:a16="http://schemas.microsoft.com/office/drawing/2014/main" id="{DB2458B8-E493-6D3D-85C4-3006765A6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68" y="4663440"/>
              <a:ext cx="11460480" cy="44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Divider">
              <a:extLst>
                <a:ext uri="{FF2B5EF4-FFF2-40B4-BE49-F238E27FC236}">
                  <a16:creationId xmlns:a16="http://schemas.microsoft.com/office/drawing/2014/main" id="{86FD597C-3AC0-6B99-73AC-FE262F48E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idx="22"/>
          </p:nvPr>
        </p:nvSpPr>
        <p:spPr>
          <a:xfrm>
            <a:off x="1097280" y="228600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Header Left"/>
          <p:cNvSpPr>
            <a:spLocks noGrp="1"/>
          </p:cNvSpPr>
          <p:nvPr>
            <p:ph type="body" idx="12"/>
          </p:nvPr>
        </p:nvSpPr>
        <p:spPr>
          <a:xfrm>
            <a:off x="365760" y="4663440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Amazon Ember Display"/>
                <a:ea typeface="Noto Sans SC"/>
                <a:cs typeface="Noto Sans SC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Center Left"/>
          <p:cNvSpPr>
            <a:spLocks noGrp="1"/>
          </p:cNvSpPr>
          <p:nvPr>
            <p:ph idx="10"/>
          </p:nvPr>
        </p:nvSpPr>
        <p:spPr>
          <a:xfrm>
            <a:off x="4956048" y="228600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3" name="Header Center Left"/>
          <p:cNvSpPr>
            <a:spLocks noGrp="1"/>
          </p:cNvSpPr>
          <p:nvPr>
            <p:ph type="body" idx="13"/>
          </p:nvPr>
        </p:nvSpPr>
        <p:spPr>
          <a:xfrm>
            <a:off x="4224528" y="4663440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Center Right"/>
          <p:cNvSpPr>
            <a:spLocks noGrp="1"/>
          </p:cNvSpPr>
          <p:nvPr>
            <p:ph idx="24"/>
          </p:nvPr>
        </p:nvSpPr>
        <p:spPr>
          <a:xfrm>
            <a:off x="8814816" y="228600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4" name="Header Center Right"/>
          <p:cNvSpPr>
            <a:spLocks noGrp="1"/>
          </p:cNvSpPr>
          <p:nvPr>
            <p:ph type="body" idx="14"/>
          </p:nvPr>
        </p:nvSpPr>
        <p:spPr>
          <a:xfrm>
            <a:off x="8083296" y="4663440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C23B4D6-4D68-949D-C3E7-B714E025C532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C8BD745D-3804-4EAA-9D5C-F9407EB3E996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939065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Picture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vider">
            <a:extLst>
              <a:ext uri="{FF2B5EF4-FFF2-40B4-BE49-F238E27FC236}">
                <a16:creationId xmlns:a16="http://schemas.microsoft.com/office/drawing/2014/main" id="{F7A7457D-FC83-2C55-76A7-4483E99D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1097280" y="2286000"/>
            <a:ext cx="2286000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Content Left"/>
          <p:cNvSpPr>
            <a:spLocks noGrp="1"/>
          </p:cNvSpPr>
          <p:nvPr>
            <p:ph type="body" idx="3"/>
          </p:nvPr>
        </p:nvSpPr>
        <p:spPr>
          <a:xfrm>
            <a:off x="365760" y="4663440"/>
            <a:ext cx="3749040" cy="178308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Middle"/>
          <p:cNvSpPr>
            <a:spLocks noGrp="1"/>
          </p:cNvSpPr>
          <p:nvPr>
            <p:ph type="pic" idx="23"/>
          </p:nvPr>
        </p:nvSpPr>
        <p:spPr>
          <a:xfrm>
            <a:off x="4956048" y="2286000"/>
            <a:ext cx="2286000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Middle"/>
          <p:cNvSpPr>
            <a:spLocks noGrp="1"/>
          </p:cNvSpPr>
          <p:nvPr>
            <p:ph type="body" idx="4"/>
          </p:nvPr>
        </p:nvSpPr>
        <p:spPr>
          <a:xfrm>
            <a:off x="4224528" y="4663440"/>
            <a:ext cx="3749040" cy="178308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Right"/>
          <p:cNvSpPr>
            <a:spLocks noGrp="1"/>
          </p:cNvSpPr>
          <p:nvPr>
            <p:ph type="pic" idx="24"/>
          </p:nvPr>
        </p:nvSpPr>
        <p:spPr>
          <a:xfrm>
            <a:off x="8814816" y="2286000"/>
            <a:ext cx="2286000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Content Right"/>
          <p:cNvSpPr>
            <a:spLocks noGrp="1"/>
          </p:cNvSpPr>
          <p:nvPr>
            <p:ph type="body" idx="5"/>
          </p:nvPr>
        </p:nvSpPr>
        <p:spPr>
          <a:xfrm>
            <a:off x="8083296" y="4663440"/>
            <a:ext cx="3749040" cy="178308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75E5E2-F053-F370-8A5C-A357DCEF944F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E75B6804-BA15-4352-A296-F5256E94A45F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624872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eader, 3 Pictures, and 3 Text Labe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ivider">
            <a:extLst>
              <a:ext uri="{FF2B5EF4-FFF2-40B4-BE49-F238E27FC236}">
                <a16:creationId xmlns:a16="http://schemas.microsoft.com/office/drawing/2014/main" id="{1E06646A-7591-58AE-8AFE-C66B3E5AE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Description"/>
          <p:cNvSpPr>
            <a:spLocks noGrp="1"/>
          </p:cNvSpPr>
          <p:nvPr>
            <p:ph type="body" idx="2"/>
          </p:nvPr>
        </p:nvSpPr>
        <p:spPr>
          <a:xfrm>
            <a:off x="365125" y="1084263"/>
            <a:ext cx="11466576" cy="1158011"/>
          </a:xfrm>
        </p:spPr>
        <p:txBody>
          <a:bodyPr rtlCol="0"/>
          <a:lstStyle>
            <a:lvl1pPr marL="0" indent="0">
              <a:spcAft>
                <a:spcPts val="0"/>
              </a:spcAft>
              <a:buNone/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0">
              <a:buNone/>
              <a:defRPr>
                <a:latin typeface="+mn-lt"/>
                <a:ea typeface="Noto Sans SC"/>
                <a:cs typeface="Noto Sans SC"/>
              </a:defRPr>
            </a:lvl2pPr>
          </a:lstStyle>
          <a:p>
            <a:pPr lvl="0"/>
            <a:r>
              <a:t>Edit Master text styles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1097280" y="2286000"/>
            <a:ext cx="2286000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Content Left"/>
          <p:cNvSpPr>
            <a:spLocks noGrp="1"/>
          </p:cNvSpPr>
          <p:nvPr>
            <p:ph type="body" idx="3"/>
          </p:nvPr>
        </p:nvSpPr>
        <p:spPr>
          <a:xfrm>
            <a:off x="365760" y="4663440"/>
            <a:ext cx="3749040" cy="178308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Middle"/>
          <p:cNvSpPr>
            <a:spLocks noGrp="1"/>
          </p:cNvSpPr>
          <p:nvPr>
            <p:ph type="pic" idx="23"/>
          </p:nvPr>
        </p:nvSpPr>
        <p:spPr>
          <a:xfrm>
            <a:off x="4956048" y="2286000"/>
            <a:ext cx="2286000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Middle"/>
          <p:cNvSpPr>
            <a:spLocks noGrp="1"/>
          </p:cNvSpPr>
          <p:nvPr>
            <p:ph type="body" idx="4"/>
          </p:nvPr>
        </p:nvSpPr>
        <p:spPr>
          <a:xfrm>
            <a:off x="4224528" y="4663440"/>
            <a:ext cx="3749040" cy="178308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Right"/>
          <p:cNvSpPr>
            <a:spLocks noGrp="1"/>
          </p:cNvSpPr>
          <p:nvPr>
            <p:ph type="pic" idx="24"/>
          </p:nvPr>
        </p:nvSpPr>
        <p:spPr>
          <a:xfrm>
            <a:off x="8814816" y="2286000"/>
            <a:ext cx="2286000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Content Right"/>
          <p:cNvSpPr>
            <a:spLocks noGrp="1"/>
          </p:cNvSpPr>
          <p:nvPr>
            <p:ph type="body" idx="5"/>
          </p:nvPr>
        </p:nvSpPr>
        <p:spPr>
          <a:xfrm>
            <a:off x="8083296" y="4663440"/>
            <a:ext cx="3749040" cy="178308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68FE63B-FE4B-0965-456E-78B004CE3DD7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482B30E0-4FC9-47E7-8288-585728CA56D3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034396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Pic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ivider">
            <a:extLst>
              <a:ext uri="{FF2B5EF4-FFF2-40B4-BE49-F238E27FC236}">
                <a16:creationId xmlns:a16="http://schemas.microsoft.com/office/drawing/2014/main" id="{B7359649-32D4-3741-EE02-E9C38DE57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1097280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3429000"/>
            <a:ext cx="3749040" cy="299923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Picture Middle"/>
          <p:cNvSpPr>
            <a:spLocks noGrp="1"/>
          </p:cNvSpPr>
          <p:nvPr>
            <p:ph type="pic" idx="3"/>
          </p:nvPr>
        </p:nvSpPr>
        <p:spPr>
          <a:xfrm>
            <a:off x="4956048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6" name="Content Middle"/>
          <p:cNvSpPr>
            <a:spLocks noGrp="1"/>
          </p:cNvSpPr>
          <p:nvPr>
            <p:ph type="body" idx="3"/>
          </p:nvPr>
        </p:nvSpPr>
        <p:spPr>
          <a:xfrm>
            <a:off x="4224528" y="3429000"/>
            <a:ext cx="3749040" cy="299923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4" name="Picture Right"/>
          <p:cNvSpPr>
            <a:spLocks noGrp="1"/>
          </p:cNvSpPr>
          <p:nvPr>
            <p:ph type="pic" idx="24"/>
          </p:nvPr>
        </p:nvSpPr>
        <p:spPr>
          <a:xfrm>
            <a:off x="8814816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Right"/>
          <p:cNvSpPr>
            <a:spLocks noGrp="1"/>
          </p:cNvSpPr>
          <p:nvPr>
            <p:ph type="body" idx="4"/>
          </p:nvPr>
        </p:nvSpPr>
        <p:spPr>
          <a:xfrm>
            <a:off x="8083296" y="3429000"/>
            <a:ext cx="3749040" cy="299923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6338C7F-C263-AF8B-A920-0A7F49E685C9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0FEE9FF4-4B4D-418B-959F-F5147D4B737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315808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Pics, 3 Header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8373390F-E4E5-7465-9556-422C5863B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2874963"/>
            <a:chOff x="365759" y="1028377"/>
            <a:chExt cx="11484864" cy="2875792"/>
          </a:xfrm>
        </p:grpSpPr>
        <p:pic>
          <p:nvPicPr>
            <p:cNvPr id="7" name="Background">
              <a:extLst>
                <a:ext uri="{FF2B5EF4-FFF2-40B4-BE49-F238E27FC236}">
                  <a16:creationId xmlns:a16="http://schemas.microsoft.com/office/drawing/2014/main" id="{99FC845D-8448-7DCB-B13F-6DDCC2F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3429000"/>
              <a:ext cx="11460480" cy="44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Divider">
              <a:extLst>
                <a:ext uri="{FF2B5EF4-FFF2-40B4-BE49-F238E27FC236}">
                  <a16:creationId xmlns:a16="http://schemas.microsoft.com/office/drawing/2014/main" id="{1886E3FF-E634-F21D-C512-AF14C357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365761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1097280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Content Header Left"/>
          <p:cNvSpPr>
            <a:spLocks noGrp="1"/>
          </p:cNvSpPr>
          <p:nvPr>
            <p:ph type="body" idx="12"/>
          </p:nvPr>
        </p:nvSpPr>
        <p:spPr>
          <a:xfrm>
            <a:off x="365760" y="3429000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3895344"/>
            <a:ext cx="3749040" cy="2539399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3" name="Picture Middle"/>
          <p:cNvSpPr>
            <a:spLocks noGrp="1"/>
          </p:cNvSpPr>
          <p:nvPr>
            <p:ph type="pic" idx="23"/>
          </p:nvPr>
        </p:nvSpPr>
        <p:spPr>
          <a:xfrm>
            <a:off x="4956048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Content Header Middle"/>
          <p:cNvSpPr>
            <a:spLocks noGrp="1"/>
          </p:cNvSpPr>
          <p:nvPr>
            <p:ph type="body" idx="13"/>
          </p:nvPr>
        </p:nvSpPr>
        <p:spPr>
          <a:xfrm>
            <a:off x="4224528" y="3429000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Middle"/>
          <p:cNvSpPr>
            <a:spLocks noGrp="1"/>
          </p:cNvSpPr>
          <p:nvPr>
            <p:ph type="body" idx="3"/>
          </p:nvPr>
        </p:nvSpPr>
        <p:spPr>
          <a:xfrm>
            <a:off x="4224528" y="3895344"/>
            <a:ext cx="3749040" cy="2539399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4" name="Picture Right"/>
          <p:cNvSpPr>
            <a:spLocks noGrp="1"/>
          </p:cNvSpPr>
          <p:nvPr>
            <p:ph type="pic" idx="24"/>
          </p:nvPr>
        </p:nvSpPr>
        <p:spPr>
          <a:xfrm>
            <a:off x="8814816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4" name="Content Header Right"/>
          <p:cNvSpPr>
            <a:spLocks noGrp="1"/>
          </p:cNvSpPr>
          <p:nvPr>
            <p:ph type="body" idx="14"/>
          </p:nvPr>
        </p:nvSpPr>
        <p:spPr>
          <a:xfrm>
            <a:off x="8101583" y="3429000"/>
            <a:ext cx="374904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Right"/>
          <p:cNvSpPr>
            <a:spLocks noGrp="1"/>
          </p:cNvSpPr>
          <p:nvPr>
            <p:ph type="body" idx="4"/>
          </p:nvPr>
        </p:nvSpPr>
        <p:spPr>
          <a:xfrm>
            <a:off x="8083296" y="3895344"/>
            <a:ext cx="3749040" cy="2539399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9122CE0-7712-4D33-33E5-94267A60E9A3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E318A479-EDC0-4057-80AE-84F79D89C4C9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741456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3 images, and 3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vider">
            <a:extLst>
              <a:ext uri="{FF2B5EF4-FFF2-40B4-BE49-F238E27FC236}">
                <a16:creationId xmlns:a16="http://schemas.microsoft.com/office/drawing/2014/main" id="{0B4492AB-AB63-1BBF-9EDF-2B703387A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Top"/>
          <p:cNvSpPr>
            <a:spLocks noGrp="1"/>
          </p:cNvSpPr>
          <p:nvPr>
            <p:ph type="pic" idx="22"/>
          </p:nvPr>
        </p:nvSpPr>
        <p:spPr>
          <a:xfrm>
            <a:off x="365760" y="1238846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" name="Content Top"/>
          <p:cNvSpPr>
            <a:spLocks noGrp="1"/>
          </p:cNvSpPr>
          <p:nvPr>
            <p:ph type="body" idx="2"/>
          </p:nvPr>
        </p:nvSpPr>
        <p:spPr>
          <a:xfrm>
            <a:off x="2045043" y="1147406"/>
            <a:ext cx="9781197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Middle"/>
          <p:cNvSpPr>
            <a:spLocks noGrp="1"/>
          </p:cNvSpPr>
          <p:nvPr>
            <p:ph type="pic" idx="23"/>
          </p:nvPr>
        </p:nvSpPr>
        <p:spPr>
          <a:xfrm>
            <a:off x="365760" y="3008944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Content Middle"/>
          <p:cNvSpPr>
            <a:spLocks noGrp="1"/>
          </p:cNvSpPr>
          <p:nvPr>
            <p:ph type="body" idx="3"/>
          </p:nvPr>
        </p:nvSpPr>
        <p:spPr>
          <a:xfrm>
            <a:off x="2045043" y="2917504"/>
            <a:ext cx="9781197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Bottom"/>
          <p:cNvSpPr>
            <a:spLocks noGrp="1"/>
          </p:cNvSpPr>
          <p:nvPr>
            <p:ph type="pic" idx="24"/>
          </p:nvPr>
        </p:nvSpPr>
        <p:spPr>
          <a:xfrm>
            <a:off x="365760" y="4776114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Bottom"/>
          <p:cNvSpPr>
            <a:spLocks noGrp="1"/>
          </p:cNvSpPr>
          <p:nvPr>
            <p:ph type="body" idx="4"/>
          </p:nvPr>
        </p:nvSpPr>
        <p:spPr>
          <a:xfrm>
            <a:off x="2045043" y="4684674"/>
            <a:ext cx="9781197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2F77F53-2624-06F5-C969-986084DA5C46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6FC10BF0-A04F-4DD4-A810-7112D3B9E8D4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79116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pyright2">
            <a:extLst>
              <a:ext uri="{FF2B5EF4-FFF2-40B4-BE49-F238E27FC236}">
                <a16:creationId xmlns:a16="http://schemas.microsoft.com/office/drawing/2014/main" id="{D542505B-55E2-E7D3-5F11-B2359338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457200" y="2545492"/>
            <a:ext cx="6456405" cy="2446876"/>
          </a:xfrm>
        </p:spPr>
        <p:txBody>
          <a:bodyPr rtlCol="0"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Subtitle"/>
          <p:cNvSpPr>
            <a:spLocks noGrp="1"/>
          </p:cNvSpPr>
          <p:nvPr>
            <p:ph type="body" idx="2"/>
          </p:nvPr>
        </p:nvSpPr>
        <p:spPr>
          <a:xfrm>
            <a:off x="457200" y="5040376"/>
            <a:ext cx="6456405" cy="995898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  <a:lvl2pPr marL="457200" indent="0" algn="ctr">
              <a:buNone/>
              <a:defRPr sz="2000">
                <a:latin typeface="+mn-lt"/>
                <a:ea typeface="Noto Sans SC"/>
                <a:cs typeface="Noto Sans SC"/>
              </a:defRPr>
            </a:lvl2pPr>
            <a:lvl3pPr marL="914400" indent="0" algn="ctr">
              <a:buNone/>
              <a:defRPr sz="1800">
                <a:latin typeface="+mn-lt"/>
                <a:ea typeface="Noto Sans SC"/>
                <a:cs typeface="Noto Sans SC"/>
              </a:defRPr>
            </a:lvl3pPr>
            <a:lvl4pPr marL="1371600" indent="0" algn="ctr">
              <a:buNone/>
              <a:defRPr sz="1600">
                <a:latin typeface="+mn-lt"/>
                <a:ea typeface="Noto Sans SC"/>
                <a:cs typeface="Noto Sans SC"/>
              </a:defRPr>
            </a:lvl4pPr>
            <a:lvl5pPr marL="1828800" indent="0" algn="ctr">
              <a:buNone/>
              <a:defRPr sz="1600">
                <a:latin typeface="+mn-lt"/>
                <a:ea typeface="Noto Sans SC"/>
                <a:cs typeface="Noto Sans SC"/>
              </a:defRPr>
            </a:lvl5pPr>
            <a:lvl6pPr marL="2286000" indent="0" algn="ctr">
              <a:buNone/>
              <a:defRPr sz="1600">
                <a:latin typeface="+mn-lt"/>
                <a:ea typeface="Noto Sans SC"/>
                <a:cs typeface="Noto Sans SC"/>
              </a:defRPr>
            </a:lvl6pPr>
            <a:lvl7pPr marL="2743200" indent="0" algn="ctr">
              <a:buNone/>
              <a:defRPr sz="1600">
                <a:latin typeface="+mn-lt"/>
                <a:ea typeface="Noto Sans SC"/>
                <a:cs typeface="Noto Sans SC"/>
              </a:defRPr>
            </a:lvl7pPr>
            <a:lvl8pPr marL="3200400" indent="0" algn="ctr">
              <a:buNone/>
              <a:defRPr sz="1600">
                <a:latin typeface="+mn-lt"/>
                <a:ea typeface="Noto Sans SC"/>
                <a:cs typeface="Noto Sans SC"/>
              </a:defRPr>
            </a:lvl8pPr>
            <a:lvl9pPr marL="3657600" indent="0" algn="ctr">
              <a:buNone/>
              <a:defRPr sz="1600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52EF3CC-F39D-046F-DEBF-71E89690A59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EB50531D-4C2C-4E67-9975-AB53E6664943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250189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rony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ivider">
            <a:extLst>
              <a:ext uri="{FF2B5EF4-FFF2-40B4-BE49-F238E27FC236}">
                <a16:creationId xmlns:a16="http://schemas.microsoft.com/office/drawing/2014/main" id="{40EFA056-CAB1-07BD-F2C5-1884E6AA0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8" name="Acronym Left Top"/>
          <p:cNvSpPr>
            <a:spLocks noGrp="1"/>
          </p:cNvSpPr>
          <p:nvPr>
            <p:ph type="body" idx="8"/>
          </p:nvPr>
        </p:nvSpPr>
        <p:spPr>
          <a:xfrm>
            <a:off x="353060" y="1188403"/>
            <a:ext cx="1828800" cy="155448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 Top"/>
          <p:cNvSpPr>
            <a:spLocks noGrp="1"/>
          </p:cNvSpPr>
          <p:nvPr>
            <p:ph type="body" idx="2"/>
          </p:nvPr>
        </p:nvSpPr>
        <p:spPr>
          <a:xfrm>
            <a:off x="2194163" y="1096963"/>
            <a:ext cx="3840480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9" name="Acronym Left Middle"/>
          <p:cNvSpPr>
            <a:spLocks noGrp="1"/>
          </p:cNvSpPr>
          <p:nvPr>
            <p:ph type="body" idx="9"/>
          </p:nvPr>
        </p:nvSpPr>
        <p:spPr>
          <a:xfrm>
            <a:off x="353060" y="2980786"/>
            <a:ext cx="1828800" cy="155448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Left Middle"/>
          <p:cNvSpPr>
            <a:spLocks noGrp="1"/>
          </p:cNvSpPr>
          <p:nvPr>
            <p:ph type="body" idx="3"/>
          </p:nvPr>
        </p:nvSpPr>
        <p:spPr>
          <a:xfrm>
            <a:off x="2194163" y="2889346"/>
            <a:ext cx="3840480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10" name="Acronym Left Bottom"/>
          <p:cNvSpPr>
            <a:spLocks noGrp="1"/>
          </p:cNvSpPr>
          <p:nvPr>
            <p:ph type="body" idx="10"/>
          </p:nvPr>
        </p:nvSpPr>
        <p:spPr>
          <a:xfrm>
            <a:off x="353060" y="4773168"/>
            <a:ext cx="1828800" cy="155448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Left Bottom"/>
          <p:cNvSpPr>
            <a:spLocks noGrp="1"/>
          </p:cNvSpPr>
          <p:nvPr>
            <p:ph type="body" idx="4"/>
          </p:nvPr>
        </p:nvSpPr>
        <p:spPr>
          <a:xfrm>
            <a:off x="2194163" y="4681728"/>
            <a:ext cx="3840480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11" name="Acronym Right Top"/>
          <p:cNvSpPr>
            <a:spLocks noGrp="1"/>
          </p:cNvSpPr>
          <p:nvPr>
            <p:ph type="body" idx="11"/>
          </p:nvPr>
        </p:nvSpPr>
        <p:spPr>
          <a:xfrm>
            <a:off x="6162412" y="1188403"/>
            <a:ext cx="1828800" cy="155448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Content Right Top"/>
          <p:cNvSpPr>
            <a:spLocks noGrp="1"/>
          </p:cNvSpPr>
          <p:nvPr>
            <p:ph type="body" idx="5"/>
          </p:nvPr>
        </p:nvSpPr>
        <p:spPr>
          <a:xfrm>
            <a:off x="7991878" y="1096963"/>
            <a:ext cx="3840480" cy="1737360"/>
          </a:xfrm>
        </p:spPr>
        <p:txBody>
          <a:bodyPr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mazon Ember Display"/>
              <a:buNone/>
              <a:defRPr lang="en-US" sz="2000" kern="1200" dirty="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14" name="Acronym Right Middle"/>
          <p:cNvSpPr>
            <a:spLocks noGrp="1"/>
          </p:cNvSpPr>
          <p:nvPr>
            <p:ph type="body" idx="12"/>
          </p:nvPr>
        </p:nvSpPr>
        <p:spPr>
          <a:xfrm>
            <a:off x="6162412" y="2980786"/>
            <a:ext cx="1828800" cy="155448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Content Right Middle"/>
          <p:cNvSpPr>
            <a:spLocks noGrp="1"/>
          </p:cNvSpPr>
          <p:nvPr>
            <p:ph type="body" idx="6"/>
          </p:nvPr>
        </p:nvSpPr>
        <p:spPr>
          <a:xfrm>
            <a:off x="7991878" y="2889346"/>
            <a:ext cx="3840480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13" name="Acronym Right Bottom"/>
          <p:cNvSpPr>
            <a:spLocks noGrp="1"/>
          </p:cNvSpPr>
          <p:nvPr>
            <p:ph type="body" idx="13"/>
          </p:nvPr>
        </p:nvSpPr>
        <p:spPr>
          <a:xfrm>
            <a:off x="6162412" y="4773168"/>
            <a:ext cx="1828800" cy="155448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Content Right Bottom"/>
          <p:cNvSpPr>
            <a:spLocks noGrp="1"/>
          </p:cNvSpPr>
          <p:nvPr>
            <p:ph type="body" idx="7"/>
          </p:nvPr>
        </p:nvSpPr>
        <p:spPr>
          <a:xfrm>
            <a:off x="7991878" y="4681728"/>
            <a:ext cx="3840480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E3F3ADCE-BB94-76E2-BB3A-7A39413DE248}"/>
              </a:ext>
            </a:extLst>
          </p:cNvPr>
          <p:cNvSpPr>
            <a:spLocks noGrp="1"/>
          </p:cNvSpPr>
          <p:nvPr>
            <p:ph type="sldNum" idx="14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91F4EA3A-16BF-441A-AF2F-FB32A075F9D4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91875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6 images, and 6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ivider">
            <a:extLst>
              <a:ext uri="{FF2B5EF4-FFF2-40B4-BE49-F238E27FC236}">
                <a16:creationId xmlns:a16="http://schemas.microsoft.com/office/drawing/2014/main" id="{1D13930A-9826-47C3-B33C-928BB9848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 Top"/>
          <p:cNvSpPr>
            <a:spLocks noGrp="1"/>
          </p:cNvSpPr>
          <p:nvPr>
            <p:ph type="pic" idx="22"/>
          </p:nvPr>
        </p:nvSpPr>
        <p:spPr>
          <a:xfrm>
            <a:off x="365760" y="1238846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" name="Content L Top"/>
          <p:cNvSpPr>
            <a:spLocks noGrp="1"/>
          </p:cNvSpPr>
          <p:nvPr>
            <p:ph type="body" idx="2"/>
          </p:nvPr>
        </p:nvSpPr>
        <p:spPr>
          <a:xfrm>
            <a:off x="2045044" y="1147406"/>
            <a:ext cx="3941806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L Middle"/>
          <p:cNvSpPr>
            <a:spLocks noGrp="1"/>
          </p:cNvSpPr>
          <p:nvPr>
            <p:ph type="pic" idx="23"/>
          </p:nvPr>
        </p:nvSpPr>
        <p:spPr>
          <a:xfrm>
            <a:off x="365760" y="3008944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Content L Middle"/>
          <p:cNvSpPr>
            <a:spLocks noGrp="1"/>
          </p:cNvSpPr>
          <p:nvPr>
            <p:ph type="body" idx="3"/>
          </p:nvPr>
        </p:nvSpPr>
        <p:spPr>
          <a:xfrm>
            <a:off x="2045044" y="2917504"/>
            <a:ext cx="3941806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L Bottom"/>
          <p:cNvSpPr>
            <a:spLocks noGrp="1"/>
          </p:cNvSpPr>
          <p:nvPr>
            <p:ph type="pic" idx="24"/>
          </p:nvPr>
        </p:nvSpPr>
        <p:spPr>
          <a:xfrm>
            <a:off x="365760" y="4776114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L Bottom"/>
          <p:cNvSpPr>
            <a:spLocks noGrp="1"/>
          </p:cNvSpPr>
          <p:nvPr>
            <p:ph type="body" idx="4"/>
          </p:nvPr>
        </p:nvSpPr>
        <p:spPr>
          <a:xfrm>
            <a:off x="2045044" y="4684674"/>
            <a:ext cx="3941806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R Top"/>
          <p:cNvSpPr>
            <a:spLocks noGrp="1"/>
          </p:cNvSpPr>
          <p:nvPr>
            <p:ph type="pic" idx="25"/>
          </p:nvPr>
        </p:nvSpPr>
        <p:spPr>
          <a:xfrm>
            <a:off x="6205152" y="1238846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Content R Top"/>
          <p:cNvSpPr>
            <a:spLocks noGrp="1"/>
          </p:cNvSpPr>
          <p:nvPr>
            <p:ph type="body" idx="5"/>
          </p:nvPr>
        </p:nvSpPr>
        <p:spPr>
          <a:xfrm>
            <a:off x="7884436" y="1147406"/>
            <a:ext cx="3941806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6" name="Picture R Middle"/>
          <p:cNvSpPr>
            <a:spLocks noGrp="1"/>
          </p:cNvSpPr>
          <p:nvPr>
            <p:ph type="pic" idx="26"/>
          </p:nvPr>
        </p:nvSpPr>
        <p:spPr>
          <a:xfrm>
            <a:off x="6205152" y="3008944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6" name="Content R Middle"/>
          <p:cNvSpPr>
            <a:spLocks noGrp="1"/>
          </p:cNvSpPr>
          <p:nvPr>
            <p:ph type="body" idx="6"/>
          </p:nvPr>
        </p:nvSpPr>
        <p:spPr>
          <a:xfrm>
            <a:off x="7884436" y="2917504"/>
            <a:ext cx="3941806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7" name="Picture R Bottom"/>
          <p:cNvSpPr>
            <a:spLocks noGrp="1"/>
          </p:cNvSpPr>
          <p:nvPr>
            <p:ph type="pic" idx="27"/>
          </p:nvPr>
        </p:nvSpPr>
        <p:spPr>
          <a:xfrm>
            <a:off x="6205152" y="4776114"/>
            <a:ext cx="1554480" cy="155448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7" name="Content R Bottom"/>
          <p:cNvSpPr>
            <a:spLocks noGrp="1"/>
          </p:cNvSpPr>
          <p:nvPr>
            <p:ph type="body" idx="7"/>
          </p:nvPr>
        </p:nvSpPr>
        <p:spPr>
          <a:xfrm>
            <a:off x="7884436" y="4684674"/>
            <a:ext cx="3941806" cy="173736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337F3E0-681D-7AA9-FEEC-CD936B49971E}"/>
              </a:ext>
            </a:extLst>
          </p:cNvPr>
          <p:cNvSpPr>
            <a:spLocks noGrp="1"/>
          </p:cNvSpPr>
          <p:nvPr>
            <p:ph type="sldNum" idx="28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674B71A5-1A4D-4D84-9C2C-AC7371EF52BC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965507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4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ivider">
            <a:extLst>
              <a:ext uri="{FF2B5EF4-FFF2-40B4-BE49-F238E27FC236}">
                <a16:creationId xmlns:a16="http://schemas.microsoft.com/office/drawing/2014/main" id="{A41A7036-C0FC-4095-F938-484B9758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1097280"/>
            <a:ext cx="278892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3" name="Content Center Left"/>
          <p:cNvSpPr>
            <a:spLocks noGrp="1"/>
          </p:cNvSpPr>
          <p:nvPr>
            <p:ph type="body" idx="3"/>
          </p:nvPr>
        </p:nvSpPr>
        <p:spPr>
          <a:xfrm>
            <a:off x="3258312" y="1097280"/>
            <a:ext cx="278892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4" name="Content Center Right"/>
          <p:cNvSpPr>
            <a:spLocks noGrp="1"/>
          </p:cNvSpPr>
          <p:nvPr>
            <p:ph type="body" idx="4"/>
          </p:nvPr>
        </p:nvSpPr>
        <p:spPr>
          <a:xfrm>
            <a:off x="6150864" y="1097280"/>
            <a:ext cx="278892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5" name="Content Right"/>
          <p:cNvSpPr>
            <a:spLocks noGrp="1"/>
          </p:cNvSpPr>
          <p:nvPr>
            <p:ph type="body" idx="5"/>
          </p:nvPr>
        </p:nvSpPr>
        <p:spPr>
          <a:xfrm>
            <a:off x="9043416" y="1097280"/>
            <a:ext cx="2788920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A9C654E-A27C-C3F8-B3FC-58333412AD2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3C7DD517-8F6F-4724-A517-8E4AFAD8AE3E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31590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A001F3B1-6592-5519-C424-C9E5EB7A0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50925"/>
            <a:ext cx="1148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12" name="Content Header Left"/>
          <p:cNvSpPr>
            <a:spLocks noGrp="1"/>
          </p:cNvSpPr>
          <p:nvPr>
            <p:ph type="body" idx="12"/>
          </p:nvPr>
        </p:nvSpPr>
        <p:spPr>
          <a:xfrm>
            <a:off x="365760" y="1051560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1563624"/>
            <a:ext cx="2788920" cy="48828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13" name="Content Header Center Left"/>
          <p:cNvSpPr>
            <a:spLocks noGrp="1"/>
          </p:cNvSpPr>
          <p:nvPr>
            <p:ph type="body" idx="13"/>
          </p:nvPr>
        </p:nvSpPr>
        <p:spPr>
          <a:xfrm>
            <a:off x="3264408" y="1051560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Center Left"/>
          <p:cNvSpPr>
            <a:spLocks noGrp="1"/>
          </p:cNvSpPr>
          <p:nvPr>
            <p:ph type="body" idx="3"/>
          </p:nvPr>
        </p:nvSpPr>
        <p:spPr>
          <a:xfrm>
            <a:off x="3264408" y="1563624"/>
            <a:ext cx="2788920" cy="48828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14" name="Content Header Center Right"/>
          <p:cNvSpPr>
            <a:spLocks noGrp="1"/>
          </p:cNvSpPr>
          <p:nvPr>
            <p:ph type="body" idx="14"/>
          </p:nvPr>
        </p:nvSpPr>
        <p:spPr>
          <a:xfrm>
            <a:off x="6163056" y="1051560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Center Right"/>
          <p:cNvSpPr>
            <a:spLocks noGrp="1"/>
          </p:cNvSpPr>
          <p:nvPr>
            <p:ph type="body" idx="4"/>
          </p:nvPr>
        </p:nvSpPr>
        <p:spPr>
          <a:xfrm>
            <a:off x="6163056" y="1563624"/>
            <a:ext cx="2788920" cy="48828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15" name="Content Header Right"/>
          <p:cNvSpPr>
            <a:spLocks noGrp="1"/>
          </p:cNvSpPr>
          <p:nvPr>
            <p:ph type="body" idx="15"/>
          </p:nvPr>
        </p:nvSpPr>
        <p:spPr>
          <a:xfrm>
            <a:off x="9061704" y="1051560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Content Right"/>
          <p:cNvSpPr>
            <a:spLocks noGrp="1"/>
          </p:cNvSpPr>
          <p:nvPr>
            <p:ph type="body" idx="5"/>
          </p:nvPr>
        </p:nvSpPr>
        <p:spPr>
          <a:xfrm>
            <a:off x="9061704" y="1563624"/>
            <a:ext cx="2788920" cy="48828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25AE0EA-A351-735D-6EA5-D4973BC80CA4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5CB8BD8C-151E-4EAC-82D4-BA9F3B968FEF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66105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Header, 4 Lg Pic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ivider">
            <a:extLst>
              <a:ext uri="{FF2B5EF4-FFF2-40B4-BE49-F238E27FC236}">
                <a16:creationId xmlns:a16="http://schemas.microsoft.com/office/drawing/2014/main" id="{87F91638-D2F0-3614-DFE3-88CB10ED6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5" r="1112" b="19987"/>
          <a:stretch>
            <a:fillRect/>
          </a:stretch>
        </p:blipFill>
        <p:spPr bwMode="auto">
          <a:xfrm>
            <a:off x="365125" y="1038225"/>
            <a:ext cx="1146651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 Top"/>
          <p:cNvSpPr>
            <a:spLocks noGrp="1"/>
          </p:cNvSpPr>
          <p:nvPr>
            <p:ph type="body" idx="2"/>
          </p:nvPr>
        </p:nvSpPr>
        <p:spPr>
          <a:xfrm>
            <a:off x="365760" y="1046879"/>
            <a:ext cx="11466576" cy="1099688"/>
          </a:xfrm>
          <a:noFill/>
          <a:ln>
            <a:noFill/>
          </a:ln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638603" y="2269331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Content Left"/>
          <p:cNvSpPr>
            <a:spLocks noGrp="1"/>
          </p:cNvSpPr>
          <p:nvPr>
            <p:ph type="body" idx="3"/>
          </p:nvPr>
        </p:nvSpPr>
        <p:spPr>
          <a:xfrm>
            <a:off x="365760" y="4638120"/>
            <a:ext cx="2788920" cy="18084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Center Left"/>
          <p:cNvSpPr>
            <a:spLocks noGrp="1"/>
          </p:cNvSpPr>
          <p:nvPr>
            <p:ph type="pic" idx="23"/>
          </p:nvPr>
        </p:nvSpPr>
        <p:spPr>
          <a:xfrm>
            <a:off x="3537251" y="2269331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Center Left"/>
          <p:cNvSpPr>
            <a:spLocks noGrp="1"/>
          </p:cNvSpPr>
          <p:nvPr>
            <p:ph type="body" idx="4"/>
          </p:nvPr>
        </p:nvSpPr>
        <p:spPr>
          <a:xfrm>
            <a:off x="3264408" y="4638120"/>
            <a:ext cx="2788920" cy="18084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Center Right"/>
          <p:cNvSpPr>
            <a:spLocks noGrp="1"/>
          </p:cNvSpPr>
          <p:nvPr>
            <p:ph type="pic" idx="24"/>
          </p:nvPr>
        </p:nvSpPr>
        <p:spPr>
          <a:xfrm>
            <a:off x="6435899" y="2269331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Content Center Right"/>
          <p:cNvSpPr>
            <a:spLocks noGrp="1"/>
          </p:cNvSpPr>
          <p:nvPr>
            <p:ph type="body" idx="5"/>
          </p:nvPr>
        </p:nvSpPr>
        <p:spPr>
          <a:xfrm>
            <a:off x="6163056" y="4638120"/>
            <a:ext cx="2788920" cy="18084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Right"/>
          <p:cNvSpPr>
            <a:spLocks noGrp="1"/>
          </p:cNvSpPr>
          <p:nvPr>
            <p:ph type="pic" idx="25"/>
          </p:nvPr>
        </p:nvSpPr>
        <p:spPr>
          <a:xfrm>
            <a:off x="9334547" y="2269331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6" name="Content Right"/>
          <p:cNvSpPr>
            <a:spLocks noGrp="1"/>
          </p:cNvSpPr>
          <p:nvPr>
            <p:ph type="body" idx="6"/>
          </p:nvPr>
        </p:nvSpPr>
        <p:spPr>
          <a:xfrm>
            <a:off x="9043416" y="4638120"/>
            <a:ext cx="2788920" cy="18084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27413A3-1A2E-0C03-8D0C-8043FF9BC235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DD97B7DA-21AA-47A6-B71E-234892F50C4B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7694226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Lg Pics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9A8E4E93-C60E-3E3B-02A3-A62484260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2876550"/>
            <a:chOff x="365759" y="1028377"/>
            <a:chExt cx="11484865" cy="2877528"/>
          </a:xfrm>
        </p:grpSpPr>
        <p:pic>
          <p:nvPicPr>
            <p:cNvPr id="8" name="Background">
              <a:extLst>
                <a:ext uri="{FF2B5EF4-FFF2-40B4-BE49-F238E27FC236}">
                  <a16:creationId xmlns:a16="http://schemas.microsoft.com/office/drawing/2014/main" id="{98BFB84E-3FE8-B8FF-A06D-BC2A4FBEA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3448705"/>
              <a:ext cx="1148486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Divider">
              <a:extLst>
                <a:ext uri="{FF2B5EF4-FFF2-40B4-BE49-F238E27FC236}">
                  <a16:creationId xmlns:a16="http://schemas.microsoft.com/office/drawing/2014/main" id="{1EB79672-398A-90F3-1C25-B61055A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617220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Content Header Left"/>
          <p:cNvSpPr>
            <a:spLocks noGrp="1"/>
          </p:cNvSpPr>
          <p:nvPr>
            <p:ph type="body" idx="12"/>
          </p:nvPr>
        </p:nvSpPr>
        <p:spPr>
          <a:xfrm>
            <a:off x="365760" y="3465576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3915505"/>
            <a:ext cx="2788920" cy="2519238"/>
          </a:xfrm>
        </p:spPr>
        <p:txBody>
          <a:bodyPr rtlCol="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>
              <a:defRPr>
                <a:latin typeface="+mn-lt"/>
                <a:ea typeface="Noto Sans SC"/>
                <a:cs typeface="Noto Sans SC"/>
              </a:defRPr>
            </a:lvl4pPr>
            <a:lvl5pPr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23" name="Picture Center Left"/>
          <p:cNvSpPr>
            <a:spLocks noGrp="1"/>
          </p:cNvSpPr>
          <p:nvPr>
            <p:ph type="pic" idx="23"/>
          </p:nvPr>
        </p:nvSpPr>
        <p:spPr>
          <a:xfrm>
            <a:off x="3512820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Content Header Center Left"/>
          <p:cNvSpPr>
            <a:spLocks noGrp="1"/>
          </p:cNvSpPr>
          <p:nvPr>
            <p:ph type="body" idx="13"/>
          </p:nvPr>
        </p:nvSpPr>
        <p:spPr>
          <a:xfrm>
            <a:off x="3261360" y="3465576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Left Center"/>
          <p:cNvSpPr>
            <a:spLocks noGrp="1"/>
          </p:cNvSpPr>
          <p:nvPr>
            <p:ph type="body" idx="3"/>
          </p:nvPr>
        </p:nvSpPr>
        <p:spPr>
          <a:xfrm>
            <a:off x="3261360" y="3915505"/>
            <a:ext cx="2788920" cy="2519238"/>
          </a:xfrm>
        </p:spPr>
        <p:txBody>
          <a:bodyPr rtlCol="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>
              <a:defRPr>
                <a:latin typeface="+mn-lt"/>
                <a:ea typeface="Noto Sans SC"/>
                <a:cs typeface="Noto Sans SC"/>
              </a:defRPr>
            </a:lvl4pPr>
            <a:lvl5pPr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24" name="Picture Center Right"/>
          <p:cNvSpPr>
            <a:spLocks noGrp="1"/>
          </p:cNvSpPr>
          <p:nvPr>
            <p:ph type="pic" idx="24"/>
          </p:nvPr>
        </p:nvSpPr>
        <p:spPr>
          <a:xfrm>
            <a:off x="6414516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4" name="Content Header Center Right"/>
          <p:cNvSpPr>
            <a:spLocks noGrp="1"/>
          </p:cNvSpPr>
          <p:nvPr>
            <p:ph type="body" idx="14"/>
          </p:nvPr>
        </p:nvSpPr>
        <p:spPr>
          <a:xfrm>
            <a:off x="6163057" y="3465576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Center Right"/>
          <p:cNvSpPr>
            <a:spLocks noGrp="1"/>
          </p:cNvSpPr>
          <p:nvPr>
            <p:ph type="body" idx="4"/>
          </p:nvPr>
        </p:nvSpPr>
        <p:spPr>
          <a:xfrm>
            <a:off x="6163057" y="3915505"/>
            <a:ext cx="2788920" cy="2519238"/>
          </a:xfrm>
        </p:spPr>
        <p:txBody>
          <a:bodyPr rtlCol="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>
              <a:defRPr>
                <a:latin typeface="+mn-lt"/>
                <a:ea typeface="Noto Sans SC"/>
                <a:cs typeface="Noto Sans SC"/>
              </a:defRPr>
            </a:lvl4pPr>
            <a:lvl5pPr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25" name="Picture Right"/>
          <p:cNvSpPr>
            <a:spLocks noGrp="1"/>
          </p:cNvSpPr>
          <p:nvPr>
            <p:ph type="pic" idx="25"/>
          </p:nvPr>
        </p:nvSpPr>
        <p:spPr>
          <a:xfrm>
            <a:off x="9294876" y="1097280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5" name="Content Header Right"/>
          <p:cNvSpPr>
            <a:spLocks noGrp="1"/>
          </p:cNvSpPr>
          <p:nvPr>
            <p:ph type="subTitle" idx="15"/>
          </p:nvPr>
        </p:nvSpPr>
        <p:spPr>
          <a:xfrm>
            <a:off x="9043416" y="3465576"/>
            <a:ext cx="2788920" cy="440329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 wzorca podtytułu</a:t>
            </a:r>
          </a:p>
        </p:txBody>
      </p:sp>
      <p:sp>
        <p:nvSpPr>
          <p:cNvPr id="5" name="Content Right"/>
          <p:cNvSpPr>
            <a:spLocks noGrp="1"/>
          </p:cNvSpPr>
          <p:nvPr>
            <p:ph type="body" idx="5"/>
          </p:nvPr>
        </p:nvSpPr>
        <p:spPr>
          <a:xfrm>
            <a:off x="9043416" y="3915505"/>
            <a:ext cx="2788920" cy="2519238"/>
          </a:xfrm>
        </p:spPr>
        <p:txBody>
          <a:bodyPr rtlCol="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>
              <a:defRPr>
                <a:latin typeface="+mn-lt"/>
                <a:ea typeface="Noto Sans SC"/>
                <a:cs typeface="Noto Sans SC"/>
              </a:defRPr>
            </a:lvl4pPr>
            <a:lvl5pPr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6459340-33E9-70FC-2890-32E000C0AC01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80BB1AD0-58F3-4E86-A15D-E3ABE18F3748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932367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4 Sm Pics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7D45A0B0-5C12-C71F-5194-711DA12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2347913"/>
            <a:chOff x="365759" y="1028377"/>
            <a:chExt cx="11484865" cy="2347997"/>
          </a:xfrm>
        </p:grpSpPr>
        <p:pic>
          <p:nvPicPr>
            <p:cNvPr id="8" name="Background">
              <a:extLst>
                <a:ext uri="{FF2B5EF4-FFF2-40B4-BE49-F238E27FC236}">
                  <a16:creationId xmlns:a16="http://schemas.microsoft.com/office/drawing/2014/main" id="{F9906507-D347-83F7-9F40-05839948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2919174"/>
              <a:ext cx="1148486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Divider">
              <a:extLst>
                <a:ext uri="{FF2B5EF4-FFF2-40B4-BE49-F238E27FC236}">
                  <a16:creationId xmlns:a16="http://schemas.microsoft.com/office/drawing/2014/main" id="{48F76B3C-79D9-5E78-DFE1-92F88AF0F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845820" y="1051560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Content Header left"/>
          <p:cNvSpPr>
            <a:spLocks noGrp="1"/>
          </p:cNvSpPr>
          <p:nvPr>
            <p:ph type="body" idx="12"/>
          </p:nvPr>
        </p:nvSpPr>
        <p:spPr>
          <a:xfrm>
            <a:off x="365760" y="2926080"/>
            <a:ext cx="2788920" cy="450294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left"/>
          <p:cNvSpPr>
            <a:spLocks noGrp="1"/>
          </p:cNvSpPr>
          <p:nvPr>
            <p:ph type="body" idx="2"/>
          </p:nvPr>
        </p:nvSpPr>
        <p:spPr>
          <a:xfrm>
            <a:off x="365760" y="3429000"/>
            <a:ext cx="2788920" cy="300574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left center"/>
          <p:cNvSpPr>
            <a:spLocks noGrp="1"/>
          </p:cNvSpPr>
          <p:nvPr>
            <p:ph type="pic" idx="23"/>
          </p:nvPr>
        </p:nvSpPr>
        <p:spPr>
          <a:xfrm>
            <a:off x="3738372" y="1051560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Content Header left center"/>
          <p:cNvSpPr>
            <a:spLocks noGrp="1"/>
          </p:cNvSpPr>
          <p:nvPr>
            <p:ph type="body" idx="13"/>
          </p:nvPr>
        </p:nvSpPr>
        <p:spPr>
          <a:xfrm>
            <a:off x="3258312" y="2926080"/>
            <a:ext cx="2788920" cy="450294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left center"/>
          <p:cNvSpPr>
            <a:spLocks noGrp="1"/>
          </p:cNvSpPr>
          <p:nvPr>
            <p:ph type="body" idx="3"/>
          </p:nvPr>
        </p:nvSpPr>
        <p:spPr>
          <a:xfrm>
            <a:off x="3258312" y="3429000"/>
            <a:ext cx="2788920" cy="300574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center right"/>
          <p:cNvSpPr>
            <a:spLocks noGrp="1"/>
          </p:cNvSpPr>
          <p:nvPr>
            <p:ph type="pic" idx="24"/>
          </p:nvPr>
        </p:nvSpPr>
        <p:spPr>
          <a:xfrm>
            <a:off x="6630924" y="1051560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4" name="Content Header center right"/>
          <p:cNvSpPr>
            <a:spLocks noGrp="1"/>
          </p:cNvSpPr>
          <p:nvPr>
            <p:ph type="body" idx="14"/>
          </p:nvPr>
        </p:nvSpPr>
        <p:spPr>
          <a:xfrm>
            <a:off x="6150864" y="2926080"/>
            <a:ext cx="2788920" cy="450294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center right"/>
          <p:cNvSpPr>
            <a:spLocks noGrp="1"/>
          </p:cNvSpPr>
          <p:nvPr>
            <p:ph type="body" idx="4"/>
          </p:nvPr>
        </p:nvSpPr>
        <p:spPr>
          <a:xfrm>
            <a:off x="6150864" y="3429000"/>
            <a:ext cx="2788920" cy="300574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right"/>
          <p:cNvSpPr>
            <a:spLocks noGrp="1"/>
          </p:cNvSpPr>
          <p:nvPr>
            <p:ph type="pic" idx="25"/>
          </p:nvPr>
        </p:nvSpPr>
        <p:spPr>
          <a:xfrm>
            <a:off x="9523476" y="1051560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5" name="Content Header right"/>
          <p:cNvSpPr>
            <a:spLocks noGrp="1"/>
          </p:cNvSpPr>
          <p:nvPr>
            <p:ph type="body" idx="15"/>
          </p:nvPr>
        </p:nvSpPr>
        <p:spPr>
          <a:xfrm>
            <a:off x="9043416" y="2926080"/>
            <a:ext cx="2788920" cy="450294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Content right"/>
          <p:cNvSpPr>
            <a:spLocks noGrp="1"/>
          </p:cNvSpPr>
          <p:nvPr>
            <p:ph type="body" idx="5"/>
          </p:nvPr>
        </p:nvSpPr>
        <p:spPr>
          <a:xfrm>
            <a:off x="9043416" y="3429000"/>
            <a:ext cx="2788920" cy="3005742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409B19B-A3AA-55D9-4797-EADC125EE1CC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B2529CCF-9B0D-4805-B89A-F15E00E11EA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523057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4 Lg Pics,and 4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ackground">
            <a:extLst>
              <a:ext uri="{FF2B5EF4-FFF2-40B4-BE49-F238E27FC236}">
                <a16:creationId xmlns:a16="http://schemas.microsoft.com/office/drawing/2014/main" id="{77F4CFB1-9765-AC1E-5FD4-1CB4BDA3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4173538"/>
            <a:chOff x="365759" y="1028377"/>
            <a:chExt cx="11484865" cy="4173818"/>
          </a:xfrm>
        </p:grpSpPr>
        <p:pic>
          <p:nvPicPr>
            <p:cNvPr id="4" name="Divider">
              <a:extLst>
                <a:ext uri="{FF2B5EF4-FFF2-40B4-BE49-F238E27FC236}">
                  <a16:creationId xmlns:a16="http://schemas.microsoft.com/office/drawing/2014/main" id="{38D6E103-D72A-CEFD-16EB-2DACD127B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Background">
              <a:extLst>
                <a:ext uri="{FF2B5EF4-FFF2-40B4-BE49-F238E27FC236}">
                  <a16:creationId xmlns:a16="http://schemas.microsoft.com/office/drawing/2014/main" id="{1B102B9E-706B-258F-C48D-185D43BB8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4744995"/>
              <a:ext cx="1148486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Left"/>
          <p:cNvSpPr>
            <a:spLocks noGrp="1"/>
          </p:cNvSpPr>
          <p:nvPr>
            <p:ph type="pic" idx="22"/>
          </p:nvPr>
        </p:nvSpPr>
        <p:spPr>
          <a:xfrm>
            <a:off x="365760" y="1835333"/>
            <a:ext cx="2788920" cy="2834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Header Left"/>
          <p:cNvSpPr>
            <a:spLocks noGrp="1"/>
          </p:cNvSpPr>
          <p:nvPr>
            <p:ph type="body" idx="12"/>
          </p:nvPr>
        </p:nvSpPr>
        <p:spPr>
          <a:xfrm>
            <a:off x="365760" y="4764024"/>
            <a:ext cx="2788920" cy="438171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Center Left"/>
          <p:cNvSpPr>
            <a:spLocks noGrp="1"/>
          </p:cNvSpPr>
          <p:nvPr>
            <p:ph type="pic" idx="23"/>
          </p:nvPr>
        </p:nvSpPr>
        <p:spPr>
          <a:xfrm>
            <a:off x="3258312" y="1835333"/>
            <a:ext cx="2788920" cy="2834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Header Center Left"/>
          <p:cNvSpPr>
            <a:spLocks noGrp="1"/>
          </p:cNvSpPr>
          <p:nvPr>
            <p:ph type="body" idx="13"/>
          </p:nvPr>
        </p:nvSpPr>
        <p:spPr>
          <a:xfrm>
            <a:off x="3258312" y="4764024"/>
            <a:ext cx="2788920" cy="438171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Center Right"/>
          <p:cNvSpPr>
            <a:spLocks noGrp="1"/>
          </p:cNvSpPr>
          <p:nvPr>
            <p:ph type="pic" idx="24"/>
          </p:nvPr>
        </p:nvSpPr>
        <p:spPr>
          <a:xfrm>
            <a:off x="6150864" y="1835333"/>
            <a:ext cx="2788920" cy="2834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4" name="Header Center Right"/>
          <p:cNvSpPr>
            <a:spLocks noGrp="1"/>
          </p:cNvSpPr>
          <p:nvPr>
            <p:ph type="body" idx="14"/>
          </p:nvPr>
        </p:nvSpPr>
        <p:spPr>
          <a:xfrm>
            <a:off x="6150864" y="4764024"/>
            <a:ext cx="2788920" cy="438171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Right"/>
          <p:cNvSpPr>
            <a:spLocks noGrp="1"/>
          </p:cNvSpPr>
          <p:nvPr>
            <p:ph type="pic" idx="25"/>
          </p:nvPr>
        </p:nvSpPr>
        <p:spPr>
          <a:xfrm>
            <a:off x="9043416" y="1835333"/>
            <a:ext cx="2788920" cy="2834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5" name="Header Right"/>
          <p:cNvSpPr>
            <a:spLocks noGrp="1"/>
          </p:cNvSpPr>
          <p:nvPr>
            <p:ph type="body" idx="15"/>
          </p:nvPr>
        </p:nvSpPr>
        <p:spPr>
          <a:xfrm>
            <a:off x="9043416" y="4764024"/>
            <a:ext cx="2788920" cy="438171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  <a:lvl2pPr marL="457200" indent="0">
              <a:buNone/>
              <a:defRPr sz="2000" b="1"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 b="1"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 b="1"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 b="1">
                <a:latin typeface="+mn-lt"/>
                <a:ea typeface="Noto Sans SC"/>
                <a:cs typeface="Noto Sans SC"/>
              </a:defRPr>
            </a:lvl5pPr>
            <a:lvl6pPr marL="2286000" indent="0">
              <a:buNone/>
              <a:defRPr sz="1600" b="1">
                <a:latin typeface="+mn-lt"/>
                <a:ea typeface="Noto Sans SC"/>
                <a:cs typeface="Noto Sans SC"/>
              </a:defRPr>
            </a:lvl6pPr>
            <a:lvl7pPr marL="2743200" indent="0">
              <a:buNone/>
              <a:defRPr sz="1600" b="1">
                <a:latin typeface="+mn-lt"/>
                <a:ea typeface="Noto Sans SC"/>
                <a:cs typeface="Noto Sans SC"/>
              </a:defRPr>
            </a:lvl7pPr>
            <a:lvl8pPr marL="3200400" indent="0">
              <a:buNone/>
              <a:defRPr sz="1600" b="1">
                <a:latin typeface="+mn-lt"/>
                <a:ea typeface="Noto Sans SC"/>
                <a:cs typeface="Noto Sans SC"/>
              </a:defRPr>
            </a:lvl8pPr>
            <a:lvl9pPr marL="3657600" indent="0">
              <a:buNone/>
              <a:defRPr sz="1600" b="1">
                <a:latin typeface="+mn-lt"/>
                <a:ea typeface="Noto Sans SC"/>
                <a:cs typeface="Noto Sans SC"/>
              </a:defRPr>
            </a:lvl9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7070D8D-4DC4-C17C-91EF-C8BB33E38616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FC59EB67-E5EB-497F-9081-F8EB32B6EA6E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30078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6 Pics, and 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ivider">
            <a:extLst>
              <a:ext uri="{FF2B5EF4-FFF2-40B4-BE49-F238E27FC236}">
                <a16:creationId xmlns:a16="http://schemas.microsoft.com/office/drawing/2014/main" id="{604C4F48-CCC7-E29A-DF61-CA6F3BEF5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Top Left"/>
          <p:cNvSpPr>
            <a:spLocks noGrp="1"/>
          </p:cNvSpPr>
          <p:nvPr>
            <p:ph type="pic" idx="22"/>
          </p:nvPr>
        </p:nvSpPr>
        <p:spPr>
          <a:xfrm>
            <a:off x="1516380" y="1211176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" name="Content Top Left"/>
          <p:cNvSpPr>
            <a:spLocks noGrp="1"/>
          </p:cNvSpPr>
          <p:nvPr>
            <p:ph type="body" idx="2"/>
          </p:nvPr>
        </p:nvSpPr>
        <p:spPr>
          <a:xfrm>
            <a:off x="830580" y="3056649"/>
            <a:ext cx="3200400" cy="57085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Top Center"/>
          <p:cNvSpPr>
            <a:spLocks noGrp="1"/>
          </p:cNvSpPr>
          <p:nvPr>
            <p:ph type="pic" idx="23"/>
          </p:nvPr>
        </p:nvSpPr>
        <p:spPr>
          <a:xfrm>
            <a:off x="5181600" y="1211176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Content Top Center"/>
          <p:cNvSpPr>
            <a:spLocks noGrp="1"/>
          </p:cNvSpPr>
          <p:nvPr>
            <p:ph type="body" idx="3"/>
          </p:nvPr>
        </p:nvSpPr>
        <p:spPr>
          <a:xfrm>
            <a:off x="4495800" y="3056649"/>
            <a:ext cx="3200400" cy="57085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Top Right"/>
          <p:cNvSpPr>
            <a:spLocks noGrp="1"/>
          </p:cNvSpPr>
          <p:nvPr>
            <p:ph type="pic" idx="24"/>
          </p:nvPr>
        </p:nvSpPr>
        <p:spPr>
          <a:xfrm>
            <a:off x="8852916" y="1211176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Content Top Right"/>
          <p:cNvSpPr>
            <a:spLocks noGrp="1"/>
          </p:cNvSpPr>
          <p:nvPr>
            <p:ph type="body" idx="4"/>
          </p:nvPr>
        </p:nvSpPr>
        <p:spPr>
          <a:xfrm>
            <a:off x="8167116" y="3056649"/>
            <a:ext cx="3200400" cy="57085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Bottom Left"/>
          <p:cNvSpPr>
            <a:spLocks noGrp="1"/>
          </p:cNvSpPr>
          <p:nvPr>
            <p:ph type="pic" idx="25"/>
          </p:nvPr>
        </p:nvSpPr>
        <p:spPr>
          <a:xfrm>
            <a:off x="1516380" y="3866132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Content Bottom Left"/>
          <p:cNvSpPr>
            <a:spLocks noGrp="1"/>
          </p:cNvSpPr>
          <p:nvPr>
            <p:ph type="body" idx="5"/>
          </p:nvPr>
        </p:nvSpPr>
        <p:spPr>
          <a:xfrm>
            <a:off x="830580" y="5704771"/>
            <a:ext cx="3200400" cy="57085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6" name="Picture Bottom Center"/>
          <p:cNvSpPr>
            <a:spLocks noGrp="1"/>
          </p:cNvSpPr>
          <p:nvPr>
            <p:ph type="pic" idx="26"/>
          </p:nvPr>
        </p:nvSpPr>
        <p:spPr>
          <a:xfrm>
            <a:off x="5181600" y="3866132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6" name="Content Bottom Center"/>
          <p:cNvSpPr>
            <a:spLocks noGrp="1"/>
          </p:cNvSpPr>
          <p:nvPr>
            <p:ph type="body" idx="6"/>
          </p:nvPr>
        </p:nvSpPr>
        <p:spPr>
          <a:xfrm>
            <a:off x="4495800" y="5704771"/>
            <a:ext cx="3200400" cy="57085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7" name="Picture Bottom Right"/>
          <p:cNvSpPr>
            <a:spLocks noGrp="1"/>
          </p:cNvSpPr>
          <p:nvPr>
            <p:ph type="pic" idx="27"/>
          </p:nvPr>
        </p:nvSpPr>
        <p:spPr>
          <a:xfrm>
            <a:off x="8852916" y="3866132"/>
            <a:ext cx="1828800" cy="18288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7" name="Content Bottom Right"/>
          <p:cNvSpPr>
            <a:spLocks noGrp="1"/>
          </p:cNvSpPr>
          <p:nvPr>
            <p:ph type="body" idx="7"/>
          </p:nvPr>
        </p:nvSpPr>
        <p:spPr>
          <a:xfrm>
            <a:off x="8167116" y="5704771"/>
            <a:ext cx="3200400" cy="570859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D317CE4-494E-C4CD-3C94-14C0D57AF4B4}"/>
              </a:ext>
            </a:extLst>
          </p:cNvPr>
          <p:cNvSpPr>
            <a:spLocks noGrp="1"/>
          </p:cNvSpPr>
          <p:nvPr>
            <p:ph type="sldNum" idx="28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A4F55C03-65C9-4B69-8ECC-53E2CCF6010A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22379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8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vider">
            <a:extLst>
              <a:ext uri="{FF2B5EF4-FFF2-40B4-BE49-F238E27FC236}">
                <a16:creationId xmlns:a16="http://schemas.microsoft.com/office/drawing/2014/main" id="{7FC49D3B-D036-8574-11F4-F5FAC5DA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1"/>
          <p:cNvSpPr>
            <a:spLocks noGrp="1"/>
          </p:cNvSpPr>
          <p:nvPr>
            <p:ph type="pic" idx="22"/>
          </p:nvPr>
        </p:nvSpPr>
        <p:spPr>
          <a:xfrm>
            <a:off x="640080" y="1162264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3" name="Picture 2"/>
          <p:cNvSpPr>
            <a:spLocks noGrp="1"/>
          </p:cNvSpPr>
          <p:nvPr>
            <p:ph type="pic" idx="23"/>
          </p:nvPr>
        </p:nvSpPr>
        <p:spPr>
          <a:xfrm>
            <a:off x="3517392" y="1162264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4" name="Picture 3"/>
          <p:cNvSpPr>
            <a:spLocks noGrp="1"/>
          </p:cNvSpPr>
          <p:nvPr>
            <p:ph type="pic" idx="24"/>
          </p:nvPr>
        </p:nvSpPr>
        <p:spPr>
          <a:xfrm>
            <a:off x="6394704" y="1162264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5" name="Picture 4"/>
          <p:cNvSpPr>
            <a:spLocks noGrp="1"/>
          </p:cNvSpPr>
          <p:nvPr>
            <p:ph type="pic" idx="25"/>
          </p:nvPr>
        </p:nvSpPr>
        <p:spPr>
          <a:xfrm>
            <a:off x="9272016" y="1162264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6" name="Picture 5"/>
          <p:cNvSpPr>
            <a:spLocks noGrp="1"/>
          </p:cNvSpPr>
          <p:nvPr>
            <p:ph type="pic" idx="26"/>
          </p:nvPr>
        </p:nvSpPr>
        <p:spPr>
          <a:xfrm>
            <a:off x="640080" y="3873273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7" name="Picture 6"/>
          <p:cNvSpPr>
            <a:spLocks noGrp="1"/>
          </p:cNvSpPr>
          <p:nvPr>
            <p:ph type="pic" idx="27"/>
          </p:nvPr>
        </p:nvSpPr>
        <p:spPr>
          <a:xfrm>
            <a:off x="3517392" y="3873273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8" name="Picture 7"/>
          <p:cNvSpPr>
            <a:spLocks noGrp="1"/>
          </p:cNvSpPr>
          <p:nvPr>
            <p:ph type="pic" idx="28"/>
          </p:nvPr>
        </p:nvSpPr>
        <p:spPr>
          <a:xfrm>
            <a:off x="6394704" y="3873273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29" name="Picture 8"/>
          <p:cNvSpPr>
            <a:spLocks noGrp="1"/>
          </p:cNvSpPr>
          <p:nvPr>
            <p:ph type="pic" idx="29"/>
          </p:nvPr>
        </p:nvSpPr>
        <p:spPr>
          <a:xfrm>
            <a:off x="9272016" y="3873273"/>
            <a:ext cx="2286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04436223-6B87-34DF-7EC1-0406E8C04739}"/>
              </a:ext>
            </a:extLst>
          </p:cNvPr>
          <p:cNvSpPr>
            <a:spLocks noGrp="1"/>
          </p:cNvSpPr>
          <p:nvPr>
            <p:ph type="sldNum" idx="3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1421CA8C-5061-48B2-8FBD-BDA629213D43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14956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Varia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pyright1">
            <a:extLst>
              <a:ext uri="{FF2B5EF4-FFF2-40B4-BE49-F238E27FC236}">
                <a16:creationId xmlns:a16="http://schemas.microsoft.com/office/drawing/2014/main" id="{5653E754-060D-6BCC-4C19-FADACBA1C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457200" y="2545492"/>
            <a:ext cx="11375136" cy="2446876"/>
          </a:xfrm>
        </p:spPr>
        <p:txBody>
          <a:bodyPr rtlCol="0"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Subtitle"/>
          <p:cNvSpPr>
            <a:spLocks noGrp="1"/>
          </p:cNvSpPr>
          <p:nvPr>
            <p:ph type="subTitle" idx="2"/>
          </p:nvPr>
        </p:nvSpPr>
        <p:spPr>
          <a:xfrm>
            <a:off x="457200" y="5040376"/>
            <a:ext cx="11375136" cy="995898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  <a:lvl2pPr marL="457200" indent="0" algn="ctr">
              <a:buNone/>
              <a:defRPr sz="2000">
                <a:latin typeface="+mn-lt"/>
                <a:ea typeface="Noto Sans SC"/>
                <a:cs typeface="Noto Sans SC"/>
              </a:defRPr>
            </a:lvl2pPr>
            <a:lvl3pPr marL="914400" indent="0" algn="ctr">
              <a:buNone/>
              <a:defRPr sz="1800">
                <a:latin typeface="+mn-lt"/>
                <a:ea typeface="Noto Sans SC"/>
                <a:cs typeface="Noto Sans SC"/>
              </a:defRPr>
            </a:lvl3pPr>
            <a:lvl4pPr marL="1371600" indent="0" algn="ctr">
              <a:buNone/>
              <a:defRPr sz="1600">
                <a:latin typeface="+mn-lt"/>
                <a:ea typeface="Noto Sans SC"/>
                <a:cs typeface="Noto Sans SC"/>
              </a:defRPr>
            </a:lvl4pPr>
            <a:lvl5pPr marL="1828800" indent="0" algn="ctr">
              <a:buNone/>
              <a:defRPr sz="1600">
                <a:latin typeface="+mn-lt"/>
                <a:ea typeface="Noto Sans SC"/>
                <a:cs typeface="Noto Sans SC"/>
              </a:defRPr>
            </a:lvl5pPr>
            <a:lvl6pPr marL="2286000" indent="0" algn="ctr">
              <a:buNone/>
              <a:defRPr sz="1600">
                <a:latin typeface="+mn-lt"/>
                <a:ea typeface="Noto Sans SC"/>
                <a:cs typeface="Noto Sans SC"/>
              </a:defRPr>
            </a:lvl6pPr>
            <a:lvl7pPr marL="2743200" indent="0" algn="ctr">
              <a:buNone/>
              <a:defRPr sz="1600">
                <a:latin typeface="+mn-lt"/>
                <a:ea typeface="Noto Sans SC"/>
                <a:cs typeface="Noto Sans SC"/>
              </a:defRPr>
            </a:lvl7pPr>
            <a:lvl8pPr marL="3200400" indent="0" algn="ctr">
              <a:buNone/>
              <a:defRPr sz="1600">
                <a:latin typeface="+mn-lt"/>
                <a:ea typeface="Noto Sans SC"/>
                <a:cs typeface="Noto Sans SC"/>
              </a:defRPr>
            </a:lvl8pPr>
            <a:lvl9pPr marL="3657600" indent="0" algn="ctr">
              <a:buNone/>
              <a:defRPr sz="1600">
                <a:latin typeface="+mn-lt"/>
                <a:ea typeface="Noto Sans SC"/>
                <a:cs typeface="Noto Sans SC"/>
              </a:defRPr>
            </a:lvl9pPr>
          </a:lstStyle>
          <a:p>
            <a:r>
              <a:t>Kliknij, aby edytować styl wzorca podtytułu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BAF9741-77E0-1BFA-C842-24C40B2417F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E654531F-279A-42F9-87F0-C036A9BAA932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159584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8 Sm Pics, and 8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vider">
            <a:extLst>
              <a:ext uri="{FF2B5EF4-FFF2-40B4-BE49-F238E27FC236}">
                <a16:creationId xmlns:a16="http://schemas.microsoft.com/office/drawing/2014/main" id="{332B4052-F63A-0ACC-8061-45A2FC935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Top Left"/>
          <p:cNvSpPr>
            <a:spLocks noGrp="1"/>
          </p:cNvSpPr>
          <p:nvPr>
            <p:ph type="pic" idx="22"/>
          </p:nvPr>
        </p:nvSpPr>
        <p:spPr>
          <a:xfrm>
            <a:off x="960120" y="127294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Header Top Left"/>
          <p:cNvSpPr>
            <a:spLocks noGrp="1"/>
          </p:cNvSpPr>
          <p:nvPr>
            <p:ph type="body" idx="12"/>
          </p:nvPr>
        </p:nvSpPr>
        <p:spPr>
          <a:xfrm>
            <a:off x="388620" y="2976540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Top Left Center"/>
          <p:cNvSpPr>
            <a:spLocks noGrp="1"/>
          </p:cNvSpPr>
          <p:nvPr>
            <p:ph type="pic" idx="23"/>
          </p:nvPr>
        </p:nvSpPr>
        <p:spPr>
          <a:xfrm>
            <a:off x="3837432" y="127294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Header Top Left Center"/>
          <p:cNvSpPr>
            <a:spLocks noGrp="1"/>
          </p:cNvSpPr>
          <p:nvPr>
            <p:ph type="body" idx="13"/>
          </p:nvPr>
        </p:nvSpPr>
        <p:spPr>
          <a:xfrm>
            <a:off x="3265932" y="2976540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Top Center Right"/>
          <p:cNvSpPr>
            <a:spLocks noGrp="1"/>
          </p:cNvSpPr>
          <p:nvPr>
            <p:ph type="pic" idx="24"/>
          </p:nvPr>
        </p:nvSpPr>
        <p:spPr>
          <a:xfrm>
            <a:off x="6714744" y="127294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4" name="Header Top Center Right"/>
          <p:cNvSpPr>
            <a:spLocks noGrp="1"/>
          </p:cNvSpPr>
          <p:nvPr>
            <p:ph type="body" idx="14"/>
          </p:nvPr>
        </p:nvSpPr>
        <p:spPr>
          <a:xfrm>
            <a:off x="6143244" y="2976540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Top Right"/>
          <p:cNvSpPr>
            <a:spLocks noGrp="1"/>
          </p:cNvSpPr>
          <p:nvPr>
            <p:ph type="pic" idx="25"/>
          </p:nvPr>
        </p:nvSpPr>
        <p:spPr>
          <a:xfrm>
            <a:off x="9592056" y="127294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5" name="Header Top Right"/>
          <p:cNvSpPr>
            <a:spLocks noGrp="1"/>
          </p:cNvSpPr>
          <p:nvPr>
            <p:ph type="body" idx="15"/>
          </p:nvPr>
        </p:nvSpPr>
        <p:spPr>
          <a:xfrm>
            <a:off x="9020556" y="2976540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6" name="Picture Bottom Left"/>
          <p:cNvSpPr>
            <a:spLocks noGrp="1"/>
          </p:cNvSpPr>
          <p:nvPr>
            <p:ph type="pic" idx="26"/>
          </p:nvPr>
        </p:nvSpPr>
        <p:spPr>
          <a:xfrm>
            <a:off x="960120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6" name="Header Bottom Left"/>
          <p:cNvSpPr>
            <a:spLocks noGrp="1"/>
          </p:cNvSpPr>
          <p:nvPr>
            <p:ph type="body" idx="16"/>
          </p:nvPr>
        </p:nvSpPr>
        <p:spPr>
          <a:xfrm>
            <a:off x="388620" y="5518174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7" name="Picture Bottom Left Center"/>
          <p:cNvSpPr>
            <a:spLocks noGrp="1"/>
          </p:cNvSpPr>
          <p:nvPr>
            <p:ph type="pic" idx="27"/>
          </p:nvPr>
        </p:nvSpPr>
        <p:spPr>
          <a:xfrm>
            <a:off x="3837432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7" name="Header Bottom Left Center"/>
          <p:cNvSpPr>
            <a:spLocks noGrp="1"/>
          </p:cNvSpPr>
          <p:nvPr>
            <p:ph type="body" idx="17"/>
          </p:nvPr>
        </p:nvSpPr>
        <p:spPr>
          <a:xfrm>
            <a:off x="3265932" y="5518174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8" name="Picture Bottom Center Right"/>
          <p:cNvSpPr>
            <a:spLocks noGrp="1"/>
          </p:cNvSpPr>
          <p:nvPr>
            <p:ph type="pic" idx="28"/>
          </p:nvPr>
        </p:nvSpPr>
        <p:spPr>
          <a:xfrm>
            <a:off x="6714744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8" name="Header Bottom Center Right"/>
          <p:cNvSpPr>
            <a:spLocks noGrp="1"/>
          </p:cNvSpPr>
          <p:nvPr>
            <p:ph type="body" idx="18"/>
          </p:nvPr>
        </p:nvSpPr>
        <p:spPr>
          <a:xfrm>
            <a:off x="6143244" y="5518174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9" name="Picture Bottom Right"/>
          <p:cNvSpPr>
            <a:spLocks noGrp="1"/>
          </p:cNvSpPr>
          <p:nvPr>
            <p:ph type="pic" idx="29"/>
          </p:nvPr>
        </p:nvSpPr>
        <p:spPr>
          <a:xfrm>
            <a:off x="9592056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9" name="Header Bottom Right"/>
          <p:cNvSpPr>
            <a:spLocks noGrp="1"/>
          </p:cNvSpPr>
          <p:nvPr>
            <p:ph type="body" idx="19"/>
          </p:nvPr>
        </p:nvSpPr>
        <p:spPr>
          <a:xfrm>
            <a:off x="9020556" y="5518174"/>
            <a:ext cx="2788920" cy="548640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ACD6B0-4A93-5C22-4C44-92CE70A271B1}"/>
              </a:ext>
            </a:extLst>
          </p:cNvPr>
          <p:cNvSpPr>
            <a:spLocks noGrp="1"/>
          </p:cNvSpPr>
          <p:nvPr>
            <p:ph type="sldNum" idx="3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668CBD7F-F08E-41C6-81A0-C413A7A64BC9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529565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8 Sm Pics, 8 Headers, and 8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ackground">
            <a:extLst>
              <a:ext uri="{FF2B5EF4-FFF2-40B4-BE49-F238E27FC236}">
                <a16:creationId xmlns:a16="http://schemas.microsoft.com/office/drawing/2014/main" id="{25492E91-0349-90A5-E0C5-02BB6A172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1028700"/>
            <a:ext cx="11485563" cy="4791075"/>
            <a:chOff x="365759" y="1028377"/>
            <a:chExt cx="11484864" cy="4791549"/>
          </a:xfrm>
        </p:grpSpPr>
        <p:pic>
          <p:nvPicPr>
            <p:cNvPr id="21" name="Background">
              <a:extLst>
                <a:ext uri="{FF2B5EF4-FFF2-40B4-BE49-F238E27FC236}">
                  <a16:creationId xmlns:a16="http://schemas.microsoft.com/office/drawing/2014/main" id="{9E316B18-3089-1DED-B4BC-CD115D17B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" y="2816120"/>
              <a:ext cx="11443716" cy="32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Background">
              <a:extLst>
                <a:ext uri="{FF2B5EF4-FFF2-40B4-BE49-F238E27FC236}">
                  <a16:creationId xmlns:a16="http://schemas.microsoft.com/office/drawing/2014/main" id="{1EABDF31-3CE5-FA30-1DA2-84D686613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" y="5499886"/>
              <a:ext cx="11443716" cy="32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Divider">
              <a:extLst>
                <a:ext uri="{FF2B5EF4-FFF2-40B4-BE49-F238E27FC236}">
                  <a16:creationId xmlns:a16="http://schemas.microsoft.com/office/drawing/2014/main" id="{6CCC18A1-506F-DC56-05F1-E56188548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 Top Left"/>
          <p:cNvSpPr>
            <a:spLocks noGrp="1"/>
          </p:cNvSpPr>
          <p:nvPr>
            <p:ph type="pic" idx="22"/>
          </p:nvPr>
        </p:nvSpPr>
        <p:spPr>
          <a:xfrm>
            <a:off x="960120" y="111252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2" name="Header Top Left"/>
          <p:cNvSpPr>
            <a:spLocks noGrp="1"/>
          </p:cNvSpPr>
          <p:nvPr>
            <p:ph type="body" idx="12"/>
          </p:nvPr>
        </p:nvSpPr>
        <p:spPr>
          <a:xfrm>
            <a:off x="388620" y="2816120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Content Top Left"/>
          <p:cNvSpPr>
            <a:spLocks noGrp="1"/>
          </p:cNvSpPr>
          <p:nvPr>
            <p:ph type="body" idx="2"/>
          </p:nvPr>
        </p:nvSpPr>
        <p:spPr>
          <a:xfrm>
            <a:off x="388620" y="3181880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3" name="Picture Top Left Center"/>
          <p:cNvSpPr>
            <a:spLocks noGrp="1"/>
          </p:cNvSpPr>
          <p:nvPr>
            <p:ph type="pic" idx="23"/>
          </p:nvPr>
        </p:nvSpPr>
        <p:spPr>
          <a:xfrm>
            <a:off x="3837432" y="111252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3" name="Header Top Left Center"/>
          <p:cNvSpPr>
            <a:spLocks noGrp="1"/>
          </p:cNvSpPr>
          <p:nvPr>
            <p:ph type="body" idx="13"/>
          </p:nvPr>
        </p:nvSpPr>
        <p:spPr>
          <a:xfrm>
            <a:off x="3265932" y="2816120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 Top Left Center"/>
          <p:cNvSpPr>
            <a:spLocks noGrp="1"/>
          </p:cNvSpPr>
          <p:nvPr>
            <p:ph type="body" idx="3"/>
          </p:nvPr>
        </p:nvSpPr>
        <p:spPr>
          <a:xfrm>
            <a:off x="3265932" y="3181880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4" name="Picture Top Center Right"/>
          <p:cNvSpPr>
            <a:spLocks noGrp="1"/>
          </p:cNvSpPr>
          <p:nvPr>
            <p:ph type="pic" idx="24"/>
          </p:nvPr>
        </p:nvSpPr>
        <p:spPr>
          <a:xfrm>
            <a:off x="6714744" y="111252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4" name="Header Top Center Right"/>
          <p:cNvSpPr>
            <a:spLocks noGrp="1"/>
          </p:cNvSpPr>
          <p:nvPr>
            <p:ph type="body" idx="14"/>
          </p:nvPr>
        </p:nvSpPr>
        <p:spPr>
          <a:xfrm>
            <a:off x="6143244" y="2816120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Content Top Center Right"/>
          <p:cNvSpPr>
            <a:spLocks noGrp="1"/>
          </p:cNvSpPr>
          <p:nvPr>
            <p:ph type="body" idx="4"/>
          </p:nvPr>
        </p:nvSpPr>
        <p:spPr>
          <a:xfrm>
            <a:off x="6143244" y="3181880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5" name="Picture Top Right"/>
          <p:cNvSpPr>
            <a:spLocks noGrp="1"/>
          </p:cNvSpPr>
          <p:nvPr>
            <p:ph type="pic" idx="25"/>
          </p:nvPr>
        </p:nvSpPr>
        <p:spPr>
          <a:xfrm>
            <a:off x="9592056" y="1112520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5" name="Header Top Right"/>
          <p:cNvSpPr>
            <a:spLocks noGrp="1"/>
          </p:cNvSpPr>
          <p:nvPr>
            <p:ph type="body" idx="15"/>
          </p:nvPr>
        </p:nvSpPr>
        <p:spPr>
          <a:xfrm>
            <a:off x="9020556" y="2816120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Content Top Right"/>
          <p:cNvSpPr>
            <a:spLocks noGrp="1"/>
          </p:cNvSpPr>
          <p:nvPr>
            <p:ph type="body" idx="5"/>
          </p:nvPr>
        </p:nvSpPr>
        <p:spPr>
          <a:xfrm>
            <a:off x="9020556" y="3181880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6" name="Picture Bottom Left"/>
          <p:cNvSpPr>
            <a:spLocks noGrp="1"/>
          </p:cNvSpPr>
          <p:nvPr>
            <p:ph type="pic" idx="26"/>
          </p:nvPr>
        </p:nvSpPr>
        <p:spPr>
          <a:xfrm>
            <a:off x="960120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6" name="Header Bottom Left"/>
          <p:cNvSpPr>
            <a:spLocks noGrp="1"/>
          </p:cNvSpPr>
          <p:nvPr>
            <p:ph type="body" idx="16"/>
          </p:nvPr>
        </p:nvSpPr>
        <p:spPr>
          <a:xfrm>
            <a:off x="388620" y="5518174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Content Bottom Left"/>
          <p:cNvSpPr>
            <a:spLocks noGrp="1"/>
          </p:cNvSpPr>
          <p:nvPr>
            <p:ph type="body" idx="6"/>
          </p:nvPr>
        </p:nvSpPr>
        <p:spPr>
          <a:xfrm>
            <a:off x="388620" y="5864908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7" name="Picture Bottom Left Center"/>
          <p:cNvSpPr>
            <a:spLocks noGrp="1"/>
          </p:cNvSpPr>
          <p:nvPr>
            <p:ph type="pic" idx="27"/>
          </p:nvPr>
        </p:nvSpPr>
        <p:spPr>
          <a:xfrm>
            <a:off x="3837432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7" name="Header Bottom Left Center"/>
          <p:cNvSpPr>
            <a:spLocks noGrp="1"/>
          </p:cNvSpPr>
          <p:nvPr>
            <p:ph type="body" idx="17"/>
          </p:nvPr>
        </p:nvSpPr>
        <p:spPr>
          <a:xfrm>
            <a:off x="3265932" y="5518174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Content Bottom Left Center"/>
          <p:cNvSpPr>
            <a:spLocks noGrp="1"/>
          </p:cNvSpPr>
          <p:nvPr>
            <p:ph type="body" idx="7"/>
          </p:nvPr>
        </p:nvSpPr>
        <p:spPr>
          <a:xfrm>
            <a:off x="3265932" y="5864908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8" name="Picture Bottom Center Right"/>
          <p:cNvSpPr>
            <a:spLocks noGrp="1"/>
          </p:cNvSpPr>
          <p:nvPr>
            <p:ph type="pic" idx="28"/>
          </p:nvPr>
        </p:nvSpPr>
        <p:spPr>
          <a:xfrm>
            <a:off x="6714744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8" name="Header Bottom Center Right"/>
          <p:cNvSpPr>
            <a:spLocks noGrp="1"/>
          </p:cNvSpPr>
          <p:nvPr>
            <p:ph type="body" idx="18"/>
          </p:nvPr>
        </p:nvSpPr>
        <p:spPr>
          <a:xfrm>
            <a:off x="6143244" y="5518174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Content Bottom Center Right"/>
          <p:cNvSpPr>
            <a:spLocks noGrp="1"/>
          </p:cNvSpPr>
          <p:nvPr>
            <p:ph type="body" idx="8"/>
          </p:nvPr>
        </p:nvSpPr>
        <p:spPr>
          <a:xfrm>
            <a:off x="6143244" y="5864908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Picture Bottom Right"/>
          <p:cNvSpPr>
            <a:spLocks noGrp="1"/>
          </p:cNvSpPr>
          <p:nvPr>
            <p:ph type="pic" idx="9"/>
          </p:nvPr>
        </p:nvSpPr>
        <p:spPr>
          <a:xfrm>
            <a:off x="9592056" y="3814574"/>
            <a:ext cx="1645920" cy="1648911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19" name="Header Bottom Right"/>
          <p:cNvSpPr>
            <a:spLocks noGrp="1"/>
          </p:cNvSpPr>
          <p:nvPr>
            <p:ph type="body" idx="19"/>
          </p:nvPr>
        </p:nvSpPr>
        <p:spPr>
          <a:xfrm>
            <a:off x="9020556" y="5518174"/>
            <a:ext cx="2788920" cy="301752"/>
          </a:xfrm>
          <a:noFill/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Noto Sans SC Black" panose="020B0803020204020204" pitchFamily="34" charset="0"/>
                <a:cs typeface="Noto Sans SC Black" panose="020B0803020204020204" pitchFamily="34" charset="0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1" name="Content Bottom Right"/>
          <p:cNvSpPr>
            <a:spLocks noGrp="1"/>
          </p:cNvSpPr>
          <p:nvPr>
            <p:ph type="body" idx="9"/>
          </p:nvPr>
        </p:nvSpPr>
        <p:spPr>
          <a:xfrm>
            <a:off x="9020556" y="5864908"/>
            <a:ext cx="2788920" cy="57085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1" name="Slide Number">
            <a:extLst>
              <a:ext uri="{FF2B5EF4-FFF2-40B4-BE49-F238E27FC236}">
                <a16:creationId xmlns:a16="http://schemas.microsoft.com/office/drawing/2014/main" id="{6C262B58-3054-1159-D8CA-2792326508D7}"/>
              </a:ext>
            </a:extLst>
          </p:cNvPr>
          <p:cNvSpPr>
            <a:spLocks noGrp="1"/>
          </p:cNvSpPr>
          <p:nvPr>
            <p:ph type="sldNum" idx="29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BE13EFB8-74BD-4452-9EB0-7B3FB84D38AE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7999636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vider">
            <a:extLst>
              <a:ext uri="{FF2B5EF4-FFF2-40B4-BE49-F238E27FC236}">
                <a16:creationId xmlns:a16="http://schemas.microsoft.com/office/drawing/2014/main" id="{2FD29CCC-CCBB-33B1-E864-C1D05B00E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5BB26B54-28F5-308A-14EC-A0DA897E0C1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C3A49380-3C1F-41DE-B13C-0875C9A213B5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325969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C29A685C-3897-CE0B-BE8D-34B19F732FE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8B5D5437-4E00-4DE6-A9D1-0A382C22103A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402880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mall Title and Archite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vider">
            <a:extLst>
              <a:ext uri="{FF2B5EF4-FFF2-40B4-BE49-F238E27FC236}">
                <a16:creationId xmlns:a16="http://schemas.microsoft.com/office/drawing/2014/main" id="{7DF6DBA9-3E80-6CA2-333F-6D6A06CEE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57785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365760" y="299526"/>
            <a:ext cx="11466576" cy="289591"/>
          </a:xfrm>
        </p:spPr>
        <p:txBody>
          <a:bodyPr rtlCol="0">
            <a:noAutofit/>
          </a:bodyPr>
          <a:lstStyle>
            <a:lvl1pPr>
              <a:defRPr sz="1600"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0C0AC6A8-78EE-C5C6-6B8C-73A3363F1F3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2D731DEA-F064-45DF-A926-732A1F11EBEF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838289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idx="1"/>
          </p:nvPr>
        </p:nvSpPr>
        <p:spPr>
          <a:xfrm>
            <a:off x="0" y="154244"/>
            <a:ext cx="12192000" cy="289591"/>
          </a:xfrm>
        </p:spPr>
        <p:txBody>
          <a:bodyPr rtlCol="0">
            <a:normAutofit/>
          </a:bodyPr>
          <a:lstStyle>
            <a:lvl1pPr marL="228600">
              <a:defRPr sz="1600"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2" name="Picture"/>
          <p:cNvSpPr>
            <a:spLocks noGrp="1"/>
          </p:cNvSpPr>
          <p:nvPr>
            <p:ph type="pic" idx="22"/>
          </p:nvPr>
        </p:nvSpPr>
        <p:spPr>
          <a:xfrm>
            <a:off x="0" y="444499"/>
            <a:ext cx="12192000" cy="597926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3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C98FD20-3584-9904-B08D-DC195B3EEDC0}"/>
              </a:ext>
            </a:extLst>
          </p:cNvPr>
          <p:cNvSpPr>
            <a:spLocks noGrp="1"/>
          </p:cNvSpPr>
          <p:nvPr>
            <p:ph type="sldNum" idx="2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9F22B59C-B9A0-4ADE-BEBD-C0C947663E07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80282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C-Vertical-Ques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pyright1">
            <a:extLst>
              <a:ext uri="{FF2B5EF4-FFF2-40B4-BE49-F238E27FC236}">
                <a16:creationId xmlns:a16="http://schemas.microsoft.com/office/drawing/2014/main" id="{A039265B-1151-3CD5-B0F1-C2A2E28B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"/>
          <p:cNvSpPr>
            <a:spLocks noGrp="1"/>
          </p:cNvSpPr>
          <p:nvPr>
            <p:ph type="title" idx="1"/>
          </p:nvPr>
        </p:nvSpPr>
        <p:spPr>
          <a:xfrm>
            <a:off x="365760" y="299526"/>
            <a:ext cx="11466576" cy="73131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365760" y="1039813"/>
            <a:ext cx="4162425" cy="5407025"/>
          </a:xfrm>
          <a:noFill/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1" name="Choice Header"/>
          <p:cNvSpPr>
            <a:spLocks noGrp="1"/>
          </p:cNvSpPr>
          <p:nvPr>
            <p:ph type="body" idx="11"/>
          </p:nvPr>
        </p:nvSpPr>
        <p:spPr>
          <a:xfrm>
            <a:off x="4519613" y="1033463"/>
            <a:ext cx="925512" cy="322262"/>
          </a:xfrm>
          <a:noFill/>
          <a:ln>
            <a:noFill/>
          </a:ln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Response Header"/>
          <p:cNvSpPr>
            <a:spLocks noGrp="1"/>
          </p:cNvSpPr>
          <p:nvPr>
            <p:ph type="body" idx="12"/>
          </p:nvPr>
        </p:nvSpPr>
        <p:spPr>
          <a:xfrm>
            <a:off x="5445125" y="1039813"/>
            <a:ext cx="3005138" cy="315912"/>
          </a:xfrm>
          <a:noFill/>
          <a:ln>
            <a:noFill/>
          </a:ln>
        </p:spPr>
        <p:txBody>
          <a:bodyPr rIns="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First Resp #"/>
          <p:cNvSpPr>
            <a:spLocks noGrp="1"/>
          </p:cNvSpPr>
          <p:nvPr>
            <p:ph type="body" idx="3"/>
          </p:nvPr>
        </p:nvSpPr>
        <p:spPr>
          <a:xfrm>
            <a:off x="4530343" y="1344168"/>
            <a:ext cx="914781" cy="804672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First Resp Text"/>
          <p:cNvSpPr>
            <a:spLocks noGrp="1"/>
          </p:cNvSpPr>
          <p:nvPr>
            <p:ph type="body" idx="4"/>
          </p:nvPr>
        </p:nvSpPr>
        <p:spPr>
          <a:xfrm>
            <a:off x="5431536" y="1344168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econd Resp #"/>
          <p:cNvSpPr>
            <a:spLocks noGrp="1"/>
          </p:cNvSpPr>
          <p:nvPr>
            <p:ph type="body" idx="5"/>
          </p:nvPr>
        </p:nvSpPr>
        <p:spPr>
          <a:xfrm>
            <a:off x="4526280" y="2194560"/>
            <a:ext cx="914400" cy="804672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econd Resp Text"/>
          <p:cNvSpPr>
            <a:spLocks noGrp="1"/>
          </p:cNvSpPr>
          <p:nvPr>
            <p:ph type="body" idx="6"/>
          </p:nvPr>
        </p:nvSpPr>
        <p:spPr>
          <a:xfrm>
            <a:off x="5431536" y="2194560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Third Resp #"/>
          <p:cNvSpPr>
            <a:spLocks noGrp="1"/>
          </p:cNvSpPr>
          <p:nvPr>
            <p:ph type="body" idx="7"/>
          </p:nvPr>
        </p:nvSpPr>
        <p:spPr>
          <a:xfrm>
            <a:off x="4526280" y="3035808"/>
            <a:ext cx="914400" cy="804672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Third Resp Text"/>
          <p:cNvSpPr>
            <a:spLocks noGrp="1"/>
          </p:cNvSpPr>
          <p:nvPr>
            <p:ph type="body" idx="8"/>
          </p:nvPr>
        </p:nvSpPr>
        <p:spPr>
          <a:xfrm>
            <a:off x="5431536" y="3035808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Fourth Resp #"/>
          <p:cNvSpPr>
            <a:spLocks noGrp="1"/>
          </p:cNvSpPr>
          <p:nvPr>
            <p:ph type="body" idx="9"/>
          </p:nvPr>
        </p:nvSpPr>
        <p:spPr>
          <a:xfrm>
            <a:off x="4526280" y="3877056"/>
            <a:ext cx="914400" cy="804672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Fourth Resp Text"/>
          <p:cNvSpPr>
            <a:spLocks noGrp="1"/>
          </p:cNvSpPr>
          <p:nvPr>
            <p:ph type="body" idx="10"/>
          </p:nvPr>
        </p:nvSpPr>
        <p:spPr>
          <a:xfrm>
            <a:off x="5431536" y="3877056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3" name="Fifth Resp #"/>
          <p:cNvSpPr>
            <a:spLocks noGrp="1"/>
          </p:cNvSpPr>
          <p:nvPr>
            <p:ph type="body" idx="13"/>
          </p:nvPr>
        </p:nvSpPr>
        <p:spPr>
          <a:xfrm>
            <a:off x="4526280" y="4727448"/>
            <a:ext cx="914400" cy="804672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4" name="Fifth Resp Text"/>
          <p:cNvSpPr>
            <a:spLocks noGrp="1"/>
          </p:cNvSpPr>
          <p:nvPr>
            <p:ph type="body" idx="14"/>
          </p:nvPr>
        </p:nvSpPr>
        <p:spPr>
          <a:xfrm>
            <a:off x="5431536" y="4727448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5" name="Sixth Resp #"/>
          <p:cNvSpPr>
            <a:spLocks noGrp="1"/>
          </p:cNvSpPr>
          <p:nvPr>
            <p:ph type="body" idx="15"/>
          </p:nvPr>
        </p:nvSpPr>
        <p:spPr>
          <a:xfrm>
            <a:off x="4526280" y="5568696"/>
            <a:ext cx="914400" cy="804672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6" name="Sixth Resp Text"/>
          <p:cNvSpPr>
            <a:spLocks noGrp="1"/>
          </p:cNvSpPr>
          <p:nvPr>
            <p:ph type="body" idx="16"/>
          </p:nvPr>
        </p:nvSpPr>
        <p:spPr>
          <a:xfrm>
            <a:off x="5431536" y="5568696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D13BB1E3-D5DE-7CEB-7AF7-396E2946FD7C}"/>
              </a:ext>
            </a:extLst>
          </p:cNvPr>
          <p:cNvSpPr>
            <a:spLocks noGrp="1"/>
          </p:cNvSpPr>
          <p:nvPr>
            <p:ph type="sldNum" idx="17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41898955-4B4B-4B29-A343-38ED99641FF7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6971373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C-Vert-Option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/>
          <p:cNvSpPr>
            <a:spLocks noGrp="1"/>
          </p:cNvSpPr>
          <p:nvPr>
            <p:ph type="title" idx="1"/>
          </p:nvPr>
        </p:nvSpPr>
        <p:spPr>
          <a:xfrm>
            <a:off x="365760" y="299526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365760" y="1039813"/>
            <a:ext cx="4162425" cy="5407025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algn="l">
              <a:defRPr sz="2000">
                <a:latin typeface="+mn-lt"/>
                <a:ea typeface="Noto Sans SC"/>
                <a:cs typeface="Noto Sans SC"/>
              </a:defRPr>
            </a:lvl2pPr>
            <a:lvl3pPr algn="l">
              <a:defRPr sz="1800">
                <a:latin typeface="+mn-lt"/>
                <a:ea typeface="Noto Sans SC"/>
                <a:cs typeface="Noto Sans SC"/>
              </a:defRPr>
            </a:lvl3pPr>
            <a:lvl4pPr algn="l">
              <a:defRPr sz="1600">
                <a:latin typeface="+mn-lt"/>
                <a:ea typeface="Noto Sans SC"/>
                <a:cs typeface="Noto Sans SC"/>
              </a:defRPr>
            </a:lvl4pPr>
            <a:lvl5pPr algn="l">
              <a:defRPr sz="1600"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1" name="Choice Header"/>
          <p:cNvSpPr>
            <a:spLocks noGrp="1"/>
          </p:cNvSpPr>
          <p:nvPr>
            <p:ph type="body" idx="11"/>
          </p:nvPr>
        </p:nvSpPr>
        <p:spPr>
          <a:xfrm>
            <a:off x="4519613" y="1033463"/>
            <a:ext cx="925512" cy="322262"/>
          </a:xfrm>
          <a:noFill/>
          <a:ln>
            <a:noFill/>
          </a:ln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Response Header"/>
          <p:cNvSpPr>
            <a:spLocks noGrp="1"/>
          </p:cNvSpPr>
          <p:nvPr>
            <p:ph type="body" idx="12"/>
          </p:nvPr>
        </p:nvSpPr>
        <p:spPr>
          <a:xfrm>
            <a:off x="5445125" y="1039813"/>
            <a:ext cx="3005138" cy="315912"/>
          </a:xfrm>
          <a:noFill/>
          <a:ln>
            <a:noFill/>
          </a:ln>
        </p:spPr>
        <p:txBody>
          <a:bodyPr rIns="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First Resp #"/>
          <p:cNvSpPr>
            <a:spLocks noGrp="1"/>
          </p:cNvSpPr>
          <p:nvPr>
            <p:ph type="body" idx="3"/>
          </p:nvPr>
        </p:nvSpPr>
        <p:spPr>
          <a:xfrm>
            <a:off x="4530343" y="1344168"/>
            <a:ext cx="914781" cy="804672"/>
          </a:xfrm>
          <a:noFill/>
          <a:ln>
            <a:noFill/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First Resp Text"/>
          <p:cNvSpPr>
            <a:spLocks noGrp="1"/>
          </p:cNvSpPr>
          <p:nvPr>
            <p:ph type="body" idx="4"/>
          </p:nvPr>
        </p:nvSpPr>
        <p:spPr>
          <a:xfrm>
            <a:off x="5431536" y="1344168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econd Resp #"/>
          <p:cNvSpPr>
            <a:spLocks noGrp="1"/>
          </p:cNvSpPr>
          <p:nvPr>
            <p:ph type="body" idx="5"/>
          </p:nvPr>
        </p:nvSpPr>
        <p:spPr>
          <a:xfrm>
            <a:off x="4526280" y="2194560"/>
            <a:ext cx="914400" cy="804672"/>
          </a:xfrm>
          <a:noFill/>
          <a:ln>
            <a:noFill/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econd Resp Text"/>
          <p:cNvSpPr>
            <a:spLocks noGrp="1"/>
          </p:cNvSpPr>
          <p:nvPr>
            <p:ph type="body" idx="6"/>
          </p:nvPr>
        </p:nvSpPr>
        <p:spPr>
          <a:xfrm>
            <a:off x="5431536" y="2194560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Third Resp #"/>
          <p:cNvSpPr>
            <a:spLocks noGrp="1"/>
          </p:cNvSpPr>
          <p:nvPr>
            <p:ph type="body" idx="7"/>
          </p:nvPr>
        </p:nvSpPr>
        <p:spPr>
          <a:xfrm>
            <a:off x="4526280" y="3035808"/>
            <a:ext cx="914400" cy="804672"/>
          </a:xfrm>
          <a:noFill/>
          <a:ln>
            <a:noFill/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Third Resp Text"/>
          <p:cNvSpPr>
            <a:spLocks noGrp="1"/>
          </p:cNvSpPr>
          <p:nvPr>
            <p:ph type="body" idx="8"/>
          </p:nvPr>
        </p:nvSpPr>
        <p:spPr>
          <a:xfrm>
            <a:off x="5431536" y="3035808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Fourth Resp #"/>
          <p:cNvSpPr>
            <a:spLocks noGrp="1"/>
          </p:cNvSpPr>
          <p:nvPr>
            <p:ph type="body" idx="9"/>
          </p:nvPr>
        </p:nvSpPr>
        <p:spPr>
          <a:xfrm>
            <a:off x="4526280" y="3877056"/>
            <a:ext cx="914400" cy="804672"/>
          </a:xfrm>
          <a:noFill/>
          <a:ln>
            <a:noFill/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Fourth Resp Text"/>
          <p:cNvSpPr>
            <a:spLocks noGrp="1"/>
          </p:cNvSpPr>
          <p:nvPr>
            <p:ph type="body" idx="10"/>
          </p:nvPr>
        </p:nvSpPr>
        <p:spPr>
          <a:xfrm>
            <a:off x="5431536" y="3877056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7" name="Fifth Resp #"/>
          <p:cNvSpPr>
            <a:spLocks noGrp="1"/>
          </p:cNvSpPr>
          <p:nvPr>
            <p:ph type="body" idx="12"/>
          </p:nvPr>
        </p:nvSpPr>
        <p:spPr>
          <a:xfrm>
            <a:off x="4526280" y="4727448"/>
            <a:ext cx="914400" cy="804672"/>
          </a:xfrm>
          <a:noFill/>
          <a:ln>
            <a:noFill/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3" name="Fifth Resp Text"/>
          <p:cNvSpPr>
            <a:spLocks noGrp="1"/>
          </p:cNvSpPr>
          <p:nvPr>
            <p:ph type="body" idx="13"/>
          </p:nvPr>
        </p:nvSpPr>
        <p:spPr>
          <a:xfrm>
            <a:off x="5431536" y="4727448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4" name="Sixth Resp #"/>
          <p:cNvSpPr>
            <a:spLocks noGrp="1"/>
          </p:cNvSpPr>
          <p:nvPr>
            <p:ph type="body" idx="14"/>
          </p:nvPr>
        </p:nvSpPr>
        <p:spPr>
          <a:xfrm>
            <a:off x="4526280" y="5568696"/>
            <a:ext cx="914400" cy="804672"/>
          </a:xfrm>
          <a:noFill/>
          <a:ln>
            <a:noFill/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5" name="Sixth Resp Text"/>
          <p:cNvSpPr>
            <a:spLocks noGrp="1"/>
          </p:cNvSpPr>
          <p:nvPr>
            <p:ph type="body" idx="15"/>
          </p:nvPr>
        </p:nvSpPr>
        <p:spPr>
          <a:xfrm>
            <a:off x="5431536" y="5568696"/>
            <a:ext cx="6720840" cy="804672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ADD1B0E2-578B-6E22-75F3-1C93CBA1CD59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F00710A2-0313-4CC1-A7C9-AA2785471D76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735318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C-Vertical-Answ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pyright1">
            <a:extLst>
              <a:ext uri="{FF2B5EF4-FFF2-40B4-BE49-F238E27FC236}">
                <a16:creationId xmlns:a16="http://schemas.microsoft.com/office/drawing/2014/main" id="{BFDCAA25-9F78-AEBF-6AC7-737DAC72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365760" y="1042416"/>
            <a:ext cx="4160520" cy="5404104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AnswerHeader"/>
          <p:cNvSpPr>
            <a:spLocks noGrp="1"/>
          </p:cNvSpPr>
          <p:nvPr>
            <p:ph type="body" idx="12"/>
          </p:nvPr>
        </p:nvSpPr>
        <p:spPr>
          <a:xfrm>
            <a:off x="4517136" y="1033272"/>
            <a:ext cx="7611111" cy="400050"/>
          </a:xfrm>
          <a:noFill/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Answer Text"/>
          <p:cNvSpPr>
            <a:spLocks noGrp="1"/>
          </p:cNvSpPr>
          <p:nvPr>
            <p:ph type="body" idx="3"/>
          </p:nvPr>
        </p:nvSpPr>
        <p:spPr>
          <a:xfrm>
            <a:off x="5430794" y="1420597"/>
            <a:ext cx="6723145" cy="4955378"/>
          </a:xfrm>
          <a:noFill/>
        </p:spPr>
        <p:txBody>
          <a:bodyPr tIns="91440" rIns="182880" bIns="0"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EBE0328-25F4-2646-35C8-5DE1201831BF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4086DCD1-7098-4965-88E2-6A58F5B8A9C8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79696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C-Vert-Ans-Option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365760" y="1042416"/>
            <a:ext cx="4160520" cy="5404104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AnswerHeader"/>
          <p:cNvSpPr>
            <a:spLocks noGrp="1"/>
          </p:cNvSpPr>
          <p:nvPr>
            <p:ph type="body" idx="12"/>
          </p:nvPr>
        </p:nvSpPr>
        <p:spPr>
          <a:xfrm>
            <a:off x="4517136" y="1033272"/>
            <a:ext cx="7607808" cy="400050"/>
          </a:xfrm>
          <a:noFill/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Answer Text"/>
          <p:cNvSpPr>
            <a:spLocks noGrp="1"/>
          </p:cNvSpPr>
          <p:nvPr>
            <p:ph type="body" idx="3"/>
          </p:nvPr>
        </p:nvSpPr>
        <p:spPr>
          <a:xfrm>
            <a:off x="5431536" y="1417320"/>
            <a:ext cx="6720840" cy="4955378"/>
          </a:xfrm>
          <a:noFill/>
        </p:spPr>
        <p:txBody>
          <a:bodyPr tIns="91440" rIns="182880" bIns="0" rtlCol="0"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75737E4-9265-97DA-58E8-76E922C9AF0A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9C63A705-693A-4C5E-A9C0-59E5C19FE2DB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6105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odule Outlin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pyright1">
            <a:extLst>
              <a:ext uri="{FF2B5EF4-FFF2-40B4-BE49-F238E27FC236}">
                <a16:creationId xmlns:a16="http://schemas.microsoft.com/office/drawing/2014/main" id="{74969876-7E9D-8044-3D3F-DBFFA360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odule  Title"/>
          <p:cNvSpPr>
            <a:spLocks noGrp="1"/>
          </p:cNvSpPr>
          <p:nvPr>
            <p:ph type="body" idx="2"/>
          </p:nvPr>
        </p:nvSpPr>
        <p:spPr>
          <a:xfrm>
            <a:off x="365760" y="1123950"/>
            <a:ext cx="11634787" cy="388938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Section Title"/>
          <p:cNvSpPr>
            <a:spLocks noGrp="1"/>
          </p:cNvSpPr>
          <p:nvPr>
            <p:ph type="title" idx="1"/>
          </p:nvPr>
        </p:nvSpPr>
        <p:spPr>
          <a:xfrm>
            <a:off x="365760" y="1541983"/>
            <a:ext cx="8547012" cy="1188720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3" name="Module Outline"/>
          <p:cNvSpPr>
            <a:spLocks noGrp="1"/>
          </p:cNvSpPr>
          <p:nvPr>
            <p:ph type="body" idx="3"/>
          </p:nvPr>
        </p:nvSpPr>
        <p:spPr>
          <a:xfrm>
            <a:off x="914400" y="2743200"/>
            <a:ext cx="7998372" cy="3657600"/>
          </a:xfrm>
        </p:spPr>
        <p:txBody>
          <a:bodyPr rtlCol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D755233-447A-7B3D-B6B0-17F60C706CB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6C3DB5FD-0BBF-4E63-99B2-859181D59169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0242675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A-Horizont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pyright1">
            <a:extLst>
              <a:ext uri="{FF2B5EF4-FFF2-40B4-BE49-F238E27FC236}">
                <a16:creationId xmlns:a16="http://schemas.microsoft.com/office/drawing/2014/main" id="{4825B4DD-9803-36A2-47E0-C77B69D0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"/>
          <p:cNvSpPr>
            <a:spLocks noGrp="1"/>
          </p:cNvSpPr>
          <p:nvPr>
            <p:ph type="title" idx="1"/>
          </p:nvPr>
        </p:nvSpPr>
        <p:spPr>
          <a:xfrm>
            <a:off x="182880" y="301752"/>
            <a:ext cx="11466576" cy="73152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 1"/>
          <p:cNvSpPr>
            <a:spLocks noGrp="1"/>
          </p:cNvSpPr>
          <p:nvPr>
            <p:ph type="body" idx="2"/>
          </p:nvPr>
        </p:nvSpPr>
        <p:spPr>
          <a:xfrm>
            <a:off x="179238" y="1185497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Answer Text 1"/>
          <p:cNvSpPr>
            <a:spLocks noGrp="1"/>
          </p:cNvSpPr>
          <p:nvPr>
            <p:ph type="body" idx="3"/>
          </p:nvPr>
        </p:nvSpPr>
        <p:spPr>
          <a:xfrm>
            <a:off x="5651500" y="1185497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Question 2"/>
          <p:cNvSpPr>
            <a:spLocks noGrp="1"/>
          </p:cNvSpPr>
          <p:nvPr>
            <p:ph type="body" idx="4"/>
          </p:nvPr>
        </p:nvSpPr>
        <p:spPr>
          <a:xfrm>
            <a:off x="179237" y="2526456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Answer Text 2"/>
          <p:cNvSpPr>
            <a:spLocks noGrp="1"/>
          </p:cNvSpPr>
          <p:nvPr>
            <p:ph type="body" idx="5"/>
          </p:nvPr>
        </p:nvSpPr>
        <p:spPr>
          <a:xfrm>
            <a:off x="5651499" y="2526456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Question 3"/>
          <p:cNvSpPr>
            <a:spLocks noGrp="1"/>
          </p:cNvSpPr>
          <p:nvPr>
            <p:ph type="body" idx="6"/>
          </p:nvPr>
        </p:nvSpPr>
        <p:spPr>
          <a:xfrm>
            <a:off x="179237" y="3883100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Answer Text 3"/>
          <p:cNvSpPr>
            <a:spLocks noGrp="1"/>
          </p:cNvSpPr>
          <p:nvPr>
            <p:ph type="body" idx="7"/>
          </p:nvPr>
        </p:nvSpPr>
        <p:spPr>
          <a:xfrm>
            <a:off x="5651499" y="3883100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Question 4"/>
          <p:cNvSpPr>
            <a:spLocks noGrp="1"/>
          </p:cNvSpPr>
          <p:nvPr>
            <p:ph type="body" idx="8"/>
          </p:nvPr>
        </p:nvSpPr>
        <p:spPr>
          <a:xfrm>
            <a:off x="179236" y="5239557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Answer Text 4"/>
          <p:cNvSpPr>
            <a:spLocks noGrp="1"/>
          </p:cNvSpPr>
          <p:nvPr>
            <p:ph type="body" idx="9"/>
          </p:nvPr>
        </p:nvSpPr>
        <p:spPr>
          <a:xfrm>
            <a:off x="5651498" y="5239557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08AF699D-23E1-FEB3-A8AE-3FFB7796729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19C7CD0A-AC51-42EA-8625-4434A7104215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3957954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A-Horz-Option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idx="1"/>
          </p:nvPr>
        </p:nvSpPr>
        <p:spPr>
          <a:xfrm>
            <a:off x="182880" y="301752"/>
            <a:ext cx="11466576" cy="731520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 1"/>
          <p:cNvSpPr>
            <a:spLocks noGrp="1"/>
          </p:cNvSpPr>
          <p:nvPr>
            <p:ph type="body" idx="2"/>
          </p:nvPr>
        </p:nvSpPr>
        <p:spPr>
          <a:xfrm>
            <a:off x="179238" y="1185497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Answer Text 1"/>
          <p:cNvSpPr>
            <a:spLocks noGrp="1"/>
          </p:cNvSpPr>
          <p:nvPr>
            <p:ph type="body" idx="3"/>
          </p:nvPr>
        </p:nvSpPr>
        <p:spPr>
          <a:xfrm>
            <a:off x="5651500" y="1185497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Question 2"/>
          <p:cNvSpPr>
            <a:spLocks noGrp="1"/>
          </p:cNvSpPr>
          <p:nvPr>
            <p:ph type="body" idx="4"/>
          </p:nvPr>
        </p:nvSpPr>
        <p:spPr>
          <a:xfrm>
            <a:off x="179237" y="2526456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Answer Text 2"/>
          <p:cNvSpPr>
            <a:spLocks noGrp="1"/>
          </p:cNvSpPr>
          <p:nvPr>
            <p:ph type="body" idx="5"/>
          </p:nvPr>
        </p:nvSpPr>
        <p:spPr>
          <a:xfrm>
            <a:off x="5651499" y="2526456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Question 3"/>
          <p:cNvSpPr>
            <a:spLocks noGrp="1"/>
          </p:cNvSpPr>
          <p:nvPr>
            <p:ph type="body" idx="6"/>
          </p:nvPr>
        </p:nvSpPr>
        <p:spPr>
          <a:xfrm>
            <a:off x="179237" y="3883100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Answer Text 3"/>
          <p:cNvSpPr>
            <a:spLocks noGrp="1"/>
          </p:cNvSpPr>
          <p:nvPr>
            <p:ph type="body" idx="7"/>
          </p:nvPr>
        </p:nvSpPr>
        <p:spPr>
          <a:xfrm>
            <a:off x="5651499" y="3883100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Question 4"/>
          <p:cNvSpPr>
            <a:spLocks noGrp="1"/>
          </p:cNvSpPr>
          <p:nvPr>
            <p:ph type="body" idx="8"/>
          </p:nvPr>
        </p:nvSpPr>
        <p:spPr>
          <a:xfrm>
            <a:off x="179236" y="5239557"/>
            <a:ext cx="5472261" cy="1164004"/>
          </a:xfrm>
        </p:spPr>
        <p:txBody>
          <a:bodyPr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Answer Text 4"/>
          <p:cNvSpPr>
            <a:spLocks noGrp="1"/>
          </p:cNvSpPr>
          <p:nvPr>
            <p:ph type="body" idx="9"/>
          </p:nvPr>
        </p:nvSpPr>
        <p:spPr>
          <a:xfrm>
            <a:off x="5651498" y="5239557"/>
            <a:ext cx="6400840" cy="1164004"/>
          </a:xfrm>
          <a:noFill/>
          <a:ln w="57150">
            <a:noFill/>
          </a:ln>
        </p:spPr>
        <p:txBody>
          <a:bodyPr tIns="91440" rIns="18288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177E12BC-E1E5-CCD9-B522-C8FB23F7F2B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38A29DEB-BC28-4C72-B0F7-3B2742F45E0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878036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C-Horizontal-Ques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pyright1">
            <a:extLst>
              <a:ext uri="{FF2B5EF4-FFF2-40B4-BE49-F238E27FC236}">
                <a16:creationId xmlns:a16="http://schemas.microsoft.com/office/drawing/2014/main" id="{FD67CB24-5CA5-B3B8-E238-66DD7132E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"/>
          <p:cNvSpPr>
            <a:spLocks noGrp="1"/>
          </p:cNvSpPr>
          <p:nvPr>
            <p:ph type="title" idx="1"/>
          </p:nvPr>
        </p:nvSpPr>
        <p:spPr>
          <a:xfrm>
            <a:off x="179238" y="179881"/>
            <a:ext cx="11855445" cy="498849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179237" y="697780"/>
            <a:ext cx="11855445" cy="1328883"/>
          </a:xfrm>
          <a:noFill/>
        </p:spPr>
        <p:txBody>
          <a:bodyPr t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1" name="Choice Header"/>
          <p:cNvSpPr>
            <a:spLocks noGrp="1"/>
          </p:cNvSpPr>
          <p:nvPr>
            <p:ph type="body" idx="11"/>
          </p:nvPr>
        </p:nvSpPr>
        <p:spPr>
          <a:xfrm>
            <a:off x="0" y="2026663"/>
            <a:ext cx="887413" cy="317500"/>
          </a:xfrm>
          <a:noFill/>
          <a:ln>
            <a:noFill/>
          </a:ln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Response Header"/>
          <p:cNvSpPr>
            <a:spLocks noGrp="1"/>
          </p:cNvSpPr>
          <p:nvPr>
            <p:ph type="body" idx="12"/>
          </p:nvPr>
        </p:nvSpPr>
        <p:spPr>
          <a:xfrm>
            <a:off x="907950" y="2026663"/>
            <a:ext cx="10737865" cy="317500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First Resp #"/>
          <p:cNvSpPr>
            <a:spLocks noGrp="1"/>
          </p:cNvSpPr>
          <p:nvPr>
            <p:ph type="body" idx="3"/>
          </p:nvPr>
        </p:nvSpPr>
        <p:spPr>
          <a:xfrm>
            <a:off x="1" y="2344127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First Resp Text"/>
          <p:cNvSpPr>
            <a:spLocks noGrp="1"/>
          </p:cNvSpPr>
          <p:nvPr>
            <p:ph type="body" idx="4"/>
          </p:nvPr>
        </p:nvSpPr>
        <p:spPr>
          <a:xfrm>
            <a:off x="907950" y="2344127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econd Resp #"/>
          <p:cNvSpPr>
            <a:spLocks noGrp="1"/>
          </p:cNvSpPr>
          <p:nvPr>
            <p:ph type="body" idx="5"/>
          </p:nvPr>
        </p:nvSpPr>
        <p:spPr>
          <a:xfrm>
            <a:off x="1" y="3017609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econd Resp Text"/>
          <p:cNvSpPr>
            <a:spLocks noGrp="1"/>
          </p:cNvSpPr>
          <p:nvPr>
            <p:ph type="body" idx="6"/>
          </p:nvPr>
        </p:nvSpPr>
        <p:spPr>
          <a:xfrm>
            <a:off x="907950" y="3017609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Third Resp #"/>
          <p:cNvSpPr>
            <a:spLocks noGrp="1"/>
          </p:cNvSpPr>
          <p:nvPr>
            <p:ph type="body" idx="7"/>
          </p:nvPr>
        </p:nvSpPr>
        <p:spPr>
          <a:xfrm>
            <a:off x="1" y="3691091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Third Resp Text"/>
          <p:cNvSpPr>
            <a:spLocks noGrp="1"/>
          </p:cNvSpPr>
          <p:nvPr>
            <p:ph type="body" idx="8"/>
          </p:nvPr>
        </p:nvSpPr>
        <p:spPr>
          <a:xfrm>
            <a:off x="907950" y="3691091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Fourth Resp #"/>
          <p:cNvSpPr>
            <a:spLocks noGrp="1"/>
          </p:cNvSpPr>
          <p:nvPr>
            <p:ph type="body" idx="9"/>
          </p:nvPr>
        </p:nvSpPr>
        <p:spPr>
          <a:xfrm>
            <a:off x="1" y="4364573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Fourth Resp Text"/>
          <p:cNvSpPr>
            <a:spLocks noGrp="1"/>
          </p:cNvSpPr>
          <p:nvPr>
            <p:ph type="body" idx="10"/>
          </p:nvPr>
        </p:nvSpPr>
        <p:spPr>
          <a:xfrm>
            <a:off x="907950" y="4364573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3" name="Fifth Resp #"/>
          <p:cNvSpPr>
            <a:spLocks noGrp="1"/>
          </p:cNvSpPr>
          <p:nvPr>
            <p:ph type="body" idx="13"/>
          </p:nvPr>
        </p:nvSpPr>
        <p:spPr>
          <a:xfrm>
            <a:off x="1" y="5038055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4" name="Fifth Resp Text"/>
          <p:cNvSpPr>
            <a:spLocks noGrp="1"/>
          </p:cNvSpPr>
          <p:nvPr>
            <p:ph type="body" idx="14"/>
          </p:nvPr>
        </p:nvSpPr>
        <p:spPr>
          <a:xfrm>
            <a:off x="907950" y="5038055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5" name="Sixth Resp #"/>
          <p:cNvSpPr>
            <a:spLocks noGrp="1"/>
          </p:cNvSpPr>
          <p:nvPr>
            <p:ph type="body" idx="15"/>
          </p:nvPr>
        </p:nvSpPr>
        <p:spPr>
          <a:xfrm>
            <a:off x="1" y="5711539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6" name="Sixth Resp Text"/>
          <p:cNvSpPr>
            <a:spLocks noGrp="1"/>
          </p:cNvSpPr>
          <p:nvPr>
            <p:ph type="body" idx="16"/>
          </p:nvPr>
        </p:nvSpPr>
        <p:spPr>
          <a:xfrm>
            <a:off x="907950" y="5711539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50891A9D-D7BF-1863-DD1C-653780C1FDF4}"/>
              </a:ext>
            </a:extLst>
          </p:cNvPr>
          <p:cNvSpPr>
            <a:spLocks noGrp="1"/>
          </p:cNvSpPr>
          <p:nvPr>
            <p:ph type="sldNum" idx="17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EFE2DF04-61D9-4415-A3B7-43B4C4423475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9195098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C-Horz-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/>
          <p:cNvSpPr>
            <a:spLocks noGrp="1"/>
          </p:cNvSpPr>
          <p:nvPr>
            <p:ph type="title" idx="1"/>
          </p:nvPr>
        </p:nvSpPr>
        <p:spPr>
          <a:xfrm>
            <a:off x="179238" y="179881"/>
            <a:ext cx="11825947" cy="498849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179239" y="697780"/>
            <a:ext cx="11825948" cy="1328883"/>
          </a:xfrm>
          <a:noFill/>
        </p:spPr>
        <p:txBody>
          <a:bodyPr t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1" name="Choice Header"/>
          <p:cNvSpPr>
            <a:spLocks noGrp="1"/>
          </p:cNvSpPr>
          <p:nvPr>
            <p:ph type="body" idx="11"/>
          </p:nvPr>
        </p:nvSpPr>
        <p:spPr>
          <a:xfrm>
            <a:off x="0" y="2026663"/>
            <a:ext cx="887413" cy="317500"/>
          </a:xfrm>
          <a:noFill/>
          <a:ln>
            <a:noFill/>
          </a:ln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Response Header"/>
          <p:cNvSpPr>
            <a:spLocks noGrp="1"/>
          </p:cNvSpPr>
          <p:nvPr>
            <p:ph type="body" idx="12"/>
          </p:nvPr>
        </p:nvSpPr>
        <p:spPr>
          <a:xfrm>
            <a:off x="907950" y="2026663"/>
            <a:ext cx="10757678" cy="317500"/>
          </a:xfrm>
          <a:noFill/>
          <a:ln>
            <a:noFill/>
          </a:ln>
        </p:spPr>
        <p:txBody>
          <a:bodyPr rIns="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First Resp #"/>
          <p:cNvSpPr>
            <a:spLocks noGrp="1"/>
          </p:cNvSpPr>
          <p:nvPr>
            <p:ph type="body" idx="3"/>
          </p:nvPr>
        </p:nvSpPr>
        <p:spPr>
          <a:xfrm>
            <a:off x="1" y="2344127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4" name="First Resp Text"/>
          <p:cNvSpPr>
            <a:spLocks noGrp="1"/>
          </p:cNvSpPr>
          <p:nvPr>
            <p:ph type="body" idx="4"/>
          </p:nvPr>
        </p:nvSpPr>
        <p:spPr>
          <a:xfrm>
            <a:off x="907950" y="2344127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econd Resp #"/>
          <p:cNvSpPr>
            <a:spLocks noGrp="1"/>
          </p:cNvSpPr>
          <p:nvPr>
            <p:ph type="body" idx="5"/>
          </p:nvPr>
        </p:nvSpPr>
        <p:spPr>
          <a:xfrm>
            <a:off x="1" y="3017609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econd Resp Text"/>
          <p:cNvSpPr>
            <a:spLocks noGrp="1"/>
          </p:cNvSpPr>
          <p:nvPr>
            <p:ph type="body" idx="6"/>
          </p:nvPr>
        </p:nvSpPr>
        <p:spPr>
          <a:xfrm>
            <a:off x="907950" y="3017609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7" name="Third Resp #"/>
          <p:cNvSpPr>
            <a:spLocks noGrp="1"/>
          </p:cNvSpPr>
          <p:nvPr>
            <p:ph type="body" idx="7"/>
          </p:nvPr>
        </p:nvSpPr>
        <p:spPr>
          <a:xfrm>
            <a:off x="1" y="3691091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8" name="Third Resp Text"/>
          <p:cNvSpPr>
            <a:spLocks noGrp="1"/>
          </p:cNvSpPr>
          <p:nvPr>
            <p:ph type="body" idx="8"/>
          </p:nvPr>
        </p:nvSpPr>
        <p:spPr>
          <a:xfrm>
            <a:off x="907950" y="3691091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9" name="Fourth Resp #"/>
          <p:cNvSpPr>
            <a:spLocks noGrp="1"/>
          </p:cNvSpPr>
          <p:nvPr>
            <p:ph type="body" idx="9"/>
          </p:nvPr>
        </p:nvSpPr>
        <p:spPr>
          <a:xfrm>
            <a:off x="1" y="4364573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0" name="Fourth Resp Text"/>
          <p:cNvSpPr>
            <a:spLocks noGrp="1"/>
          </p:cNvSpPr>
          <p:nvPr>
            <p:ph type="body" idx="10"/>
          </p:nvPr>
        </p:nvSpPr>
        <p:spPr>
          <a:xfrm>
            <a:off x="907950" y="4364573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3" name="Fifth Resp #"/>
          <p:cNvSpPr>
            <a:spLocks noGrp="1"/>
          </p:cNvSpPr>
          <p:nvPr>
            <p:ph type="body" idx="13"/>
          </p:nvPr>
        </p:nvSpPr>
        <p:spPr>
          <a:xfrm>
            <a:off x="1" y="5038055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4" name="Fifth Resp Text"/>
          <p:cNvSpPr>
            <a:spLocks noGrp="1"/>
          </p:cNvSpPr>
          <p:nvPr>
            <p:ph type="body" idx="14"/>
          </p:nvPr>
        </p:nvSpPr>
        <p:spPr>
          <a:xfrm>
            <a:off x="907950" y="5038055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5" name="Sixth Resp #"/>
          <p:cNvSpPr>
            <a:spLocks noGrp="1"/>
          </p:cNvSpPr>
          <p:nvPr>
            <p:ph type="body" idx="15"/>
          </p:nvPr>
        </p:nvSpPr>
        <p:spPr>
          <a:xfrm>
            <a:off x="1" y="5711539"/>
            <a:ext cx="888136" cy="640080"/>
          </a:xfr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6" name="Sixth Resp Text"/>
          <p:cNvSpPr>
            <a:spLocks noGrp="1"/>
          </p:cNvSpPr>
          <p:nvPr>
            <p:ph type="body" idx="16"/>
          </p:nvPr>
        </p:nvSpPr>
        <p:spPr>
          <a:xfrm>
            <a:off x="907950" y="5711539"/>
            <a:ext cx="11233250" cy="640080"/>
          </a:xfrm>
          <a:noFill/>
          <a:ln>
            <a:noFill/>
          </a:ln>
        </p:spPr>
        <p:txBody>
          <a:bodyPr t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124FF750-E06D-829D-1CFB-1A511D8C0595}"/>
              </a:ext>
            </a:extLst>
          </p:cNvPr>
          <p:cNvSpPr>
            <a:spLocks noGrp="1"/>
          </p:cNvSpPr>
          <p:nvPr>
            <p:ph type="sldNum" idx="17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FBBADDCA-D970-4D20-BE9A-CE070978EB5B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610219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C-Horizontal-Answ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pyright1">
            <a:extLst>
              <a:ext uri="{FF2B5EF4-FFF2-40B4-BE49-F238E27FC236}">
                <a16:creationId xmlns:a16="http://schemas.microsoft.com/office/drawing/2014/main" id="{0668C554-23F8-7464-DE3B-C4C71426A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179239" y="179881"/>
            <a:ext cx="11771597" cy="498849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179239" y="697780"/>
            <a:ext cx="11771597" cy="1405081"/>
          </a:xfrm>
          <a:noFill/>
        </p:spPr>
        <p:txBody>
          <a:bodyPr t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Answer Header"/>
          <p:cNvSpPr>
            <a:spLocks noGrp="1"/>
          </p:cNvSpPr>
          <p:nvPr>
            <p:ph type="body" idx="12"/>
          </p:nvPr>
        </p:nvSpPr>
        <p:spPr>
          <a:xfrm>
            <a:off x="0" y="2043300"/>
            <a:ext cx="12192000" cy="312702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Answer Text"/>
          <p:cNvSpPr>
            <a:spLocks noGrp="1"/>
          </p:cNvSpPr>
          <p:nvPr>
            <p:ph type="body" idx="3"/>
          </p:nvPr>
        </p:nvSpPr>
        <p:spPr>
          <a:xfrm>
            <a:off x="907950" y="2356002"/>
            <a:ext cx="11245989" cy="4007816"/>
          </a:xfrm>
          <a:noFill/>
          <a:ln>
            <a:noFill/>
          </a:ln>
        </p:spPr>
        <p:txBody>
          <a:bodyPr tIns="91440" rIns="182880" bIns="0" rtlCol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D6F5E97-C973-C0A8-FD14-1DF18A94B45E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F9831450-A1D1-4A95-8995-0C774ADD73F7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3663534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C-Horz-Ans-Option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179239" y="179881"/>
            <a:ext cx="11771597" cy="498849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Question"/>
          <p:cNvSpPr>
            <a:spLocks noGrp="1"/>
          </p:cNvSpPr>
          <p:nvPr>
            <p:ph type="body" idx="2"/>
          </p:nvPr>
        </p:nvSpPr>
        <p:spPr>
          <a:xfrm>
            <a:off x="179239" y="697781"/>
            <a:ext cx="11771597" cy="1345520"/>
          </a:xfrm>
          <a:noFill/>
        </p:spPr>
        <p:txBody>
          <a:bodyPr t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12" name="Answer Header"/>
          <p:cNvSpPr>
            <a:spLocks noGrp="1"/>
          </p:cNvSpPr>
          <p:nvPr>
            <p:ph type="body" idx="12"/>
          </p:nvPr>
        </p:nvSpPr>
        <p:spPr>
          <a:xfrm>
            <a:off x="0" y="2043300"/>
            <a:ext cx="12192000" cy="312702"/>
          </a:xfrm>
          <a:noFill/>
          <a:ln>
            <a:noFill/>
          </a:ln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Answer Text"/>
          <p:cNvSpPr>
            <a:spLocks noGrp="1"/>
          </p:cNvSpPr>
          <p:nvPr>
            <p:ph type="body" idx="3"/>
          </p:nvPr>
        </p:nvSpPr>
        <p:spPr>
          <a:xfrm>
            <a:off x="907950" y="2356002"/>
            <a:ext cx="11245989" cy="4007816"/>
          </a:xfrm>
          <a:noFill/>
          <a:ln>
            <a:noFill/>
          </a:ln>
        </p:spPr>
        <p:txBody>
          <a:bodyPr tIns="91440" rIns="182880" bIns="0" rtlCol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228600" indent="0">
              <a:buNone/>
              <a:defRPr>
                <a:latin typeface="+mn-lt"/>
                <a:ea typeface="Noto Sans SC"/>
                <a:cs typeface="Noto Sans SC"/>
              </a:defRPr>
            </a:lvl2pPr>
            <a:lvl3pPr marL="502920" indent="0">
              <a:buNone/>
              <a:defRPr>
                <a:latin typeface="+mn-lt"/>
                <a:ea typeface="Noto Sans SC"/>
                <a:cs typeface="Noto Sans SC"/>
              </a:defRPr>
            </a:lvl3pPr>
            <a:lvl4pPr marL="777240" indent="0">
              <a:buNone/>
              <a:defRPr>
                <a:latin typeface="+mn-lt"/>
                <a:ea typeface="Noto Sans SC"/>
                <a:cs typeface="Noto Sans SC"/>
              </a:defRPr>
            </a:lvl4pPr>
            <a:lvl5pPr marL="1051560" indent="0">
              <a:buNone/>
              <a:defRPr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6800CEF-0EC8-AAE4-5266-1AA67B2B0F2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20C7B421-698E-4B2E-ABB5-9DE78C0FAA08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417174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er">
            <a:extLst>
              <a:ext uri="{FF2B5EF4-FFF2-40B4-BE49-F238E27FC236}">
                <a16:creationId xmlns:a16="http://schemas.microsoft.com/office/drawing/2014/main" id="{142BFCB7-B127-3222-CF4E-9A5AB7C91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"/>
          <p:cNvSpPr>
            <a:spLocks noGrp="1"/>
          </p:cNvSpPr>
          <p:nvPr>
            <p:ph type="body" orient="vert" idx="2"/>
          </p:nvPr>
        </p:nvSpPr>
        <p:spPr>
          <a:xfrm>
            <a:off x="365760" y="1033070"/>
            <a:ext cx="11466576" cy="5389244"/>
          </a:xfrm>
        </p:spPr>
        <p:txBody>
          <a:bodyPr vert="eaVert" rtlCol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28DF412-0C01-5FD8-FAC0-D3712D2CE85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7CF3A99C-D115-4BD5-AA40-D8A2EC86D431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9226755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Vertical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er">
            <a:extLst>
              <a:ext uri="{FF2B5EF4-FFF2-40B4-BE49-F238E27FC236}">
                <a16:creationId xmlns:a16="http://schemas.microsoft.com/office/drawing/2014/main" id="{8AFE22B6-9E1C-373C-42EB-C97075F78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525" y="307975"/>
            <a:ext cx="46038" cy="612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 rot="5400000">
            <a:off x="8202716" y="2805126"/>
            <a:ext cx="6127095" cy="1132145"/>
          </a:xfrm>
        </p:spPr>
        <p:txBody>
          <a:bodyPr rtlCol="0"/>
          <a:lstStyle>
            <a:lvl1pPr marL="0" marR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</a:t>
            </a:r>
          </a:p>
        </p:txBody>
      </p:sp>
      <p:sp>
        <p:nvSpPr>
          <p:cNvPr id="2" name="Content"/>
          <p:cNvSpPr>
            <a:spLocks noGrp="1"/>
          </p:cNvSpPr>
          <p:nvPr>
            <p:ph type="body" orient="vert" idx="2"/>
          </p:nvPr>
        </p:nvSpPr>
        <p:spPr>
          <a:xfrm>
            <a:off x="365760" y="307649"/>
            <a:ext cx="10298328" cy="6127095"/>
          </a:xfrm>
        </p:spPr>
        <p:txBody>
          <a:bodyPr vert="eaVert" rtlCol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EBB7F04-E6C7-56F1-87CA-DAE428FD196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7D128E20-89F2-4E21-907D-B0F8A56B5EC3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9089856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3">
            <a:extLst>
              <a:ext uri="{FF2B5EF4-FFF2-40B4-BE49-F238E27FC236}">
                <a16:creationId xmlns:a16="http://schemas.microsoft.com/office/drawing/2014/main" id="{1F0378EF-B03F-2E1A-DCFB-C0A8AD80FD50}"/>
              </a:ext>
            </a:extLst>
          </p:cNvPr>
          <p:cNvSpPr/>
          <p:nvPr userDrawn="1"/>
        </p:nvSpPr>
        <p:spPr>
          <a:xfrm>
            <a:off x="7348538" y="977900"/>
            <a:ext cx="4360862" cy="4360863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 sz="8800">
                <a:ea typeface="Noto Sans SC"/>
                <a:cs typeface="Noto Sans SC"/>
              </a:rPr>
              <a:t>STOP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01751"/>
            <a:ext cx="6613109" cy="623568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118EC6A-B265-E528-CFB9-E877A462D5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0142602A-841C-4C3D-92B0-59E7FC9A1763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1807671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Introduction Varia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pyright1">
            <a:extLst>
              <a:ext uri="{FF2B5EF4-FFF2-40B4-BE49-F238E27FC236}">
                <a16:creationId xmlns:a16="http://schemas.microsoft.com/office/drawing/2014/main" id="{18AC820D-936A-5F84-E8A0-8DFD7922D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243242" y="292099"/>
            <a:ext cx="4062057" cy="1866901"/>
          </a:xfrm>
        </p:spPr>
        <p:txBody>
          <a:bodyPr rtlCol="0" anchor="t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3"/>
          </p:nvPr>
        </p:nvSpPr>
        <p:spPr>
          <a:xfrm>
            <a:off x="4592635" y="292099"/>
            <a:ext cx="7239701" cy="614265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785056A-3223-5EB9-C23B-02DD2B95BA3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39C26038-DC99-45A9-94BB-12C69E55D5FE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07190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pyright2">
            <a:extLst>
              <a:ext uri="{FF2B5EF4-FFF2-40B4-BE49-F238E27FC236}">
                <a16:creationId xmlns:a16="http://schemas.microsoft.com/office/drawing/2014/main" id="{47D198C2-8988-A0CC-3F67-F175CDDCF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1709738"/>
            <a:ext cx="11472013" cy="3609846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Attribution"/>
          <p:cNvSpPr>
            <a:spLocks noGrp="1"/>
          </p:cNvSpPr>
          <p:nvPr>
            <p:ph type="body" idx="2"/>
          </p:nvPr>
        </p:nvSpPr>
        <p:spPr>
          <a:xfrm>
            <a:off x="365760" y="5319584"/>
            <a:ext cx="11472013" cy="770066"/>
          </a:xfrm>
        </p:spPr>
        <p:txBody>
          <a:bodyPr rtlCol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D35F093-BB6E-57F6-5CFD-FD688BB22290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CC7ADAE3-3D52-48AF-A0A0-E9933B98BF8E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2431447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er">
            <a:extLst>
              <a:ext uri="{FF2B5EF4-FFF2-40B4-BE49-F238E27FC236}">
                <a16:creationId xmlns:a16="http://schemas.microsoft.com/office/drawing/2014/main" id="{CA445DCE-3D2E-A273-7E0A-D9F6332A6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"/>
          <p:cNvSpPr>
            <a:spLocks noGrp="1"/>
          </p:cNvSpPr>
          <p:nvPr>
            <p:ph idx="2"/>
          </p:nvPr>
        </p:nvSpPr>
        <p:spPr>
          <a:xfrm>
            <a:off x="365760" y="1097280"/>
            <a:ext cx="7644384" cy="5330952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22" name="Picture"/>
          <p:cNvSpPr>
            <a:spLocks noGrp="1" noChangeAspect="1"/>
          </p:cNvSpPr>
          <p:nvPr>
            <p:ph type="pic" idx="22"/>
          </p:nvPr>
        </p:nvSpPr>
        <p:spPr>
          <a:xfrm>
            <a:off x="8951074" y="2423160"/>
            <a:ext cx="2011680" cy="20116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 ikonę, aby dodać obraz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0FB8922-3236-2BB2-33A9-DD60F1622C26}"/>
              </a:ext>
            </a:extLst>
          </p:cNvPr>
          <p:cNvSpPr>
            <a:spLocks noGrp="1"/>
          </p:cNvSpPr>
          <p:nvPr>
            <p:ph type="sldNum" idx="23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41F3970C-FFCE-4F4B-A9B0-261E7CC56B80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6941074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ademy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0" y="185995"/>
            <a:ext cx="12192000" cy="535531"/>
          </a:xfrm>
        </p:spPr>
        <p:txBody>
          <a:bodyPr lIns="182880" rIns="18288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0" y="721526"/>
            <a:ext cx="12192000" cy="1463040"/>
          </a:xfrm>
          <a:solidFill>
            <a:schemeClr val="accent1"/>
          </a:solidFill>
        </p:spPr>
        <p:txBody>
          <a:bodyPr lIns="182880" tIns="91440" rIns="182880" bIns="91440" rtlCol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C4EE426-54BB-FBFA-1CBA-EBC78D3E4677}"/>
              </a:ext>
            </a:extLst>
          </p:cNvPr>
          <p:cNvSpPr>
            <a:spLocks noGrp="1"/>
          </p:cNvSpPr>
          <p:nvPr>
            <p:ph type="sldNum" idx="99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0B6DB215-C376-4E26-9E2B-1C49D97323DC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6868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pic Introduc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pyright1">
            <a:extLst>
              <a:ext uri="{FF2B5EF4-FFF2-40B4-BE49-F238E27FC236}">
                <a16:creationId xmlns:a16="http://schemas.microsoft.com/office/drawing/2014/main" id="{CE0FF4E8-57B7-C7DF-E58F-6B897E66A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"/>
          <p:cNvSpPr>
            <a:spLocks noGrp="1"/>
          </p:cNvSpPr>
          <p:nvPr>
            <p:ph type="title" idx="1"/>
          </p:nvPr>
        </p:nvSpPr>
        <p:spPr>
          <a:xfrm>
            <a:off x="243242" y="292099"/>
            <a:ext cx="4062057" cy="1866901"/>
          </a:xfrm>
        </p:spPr>
        <p:txBody>
          <a:bodyPr rtlCol="0" anchor="t">
            <a:noAutofit/>
          </a:bodyPr>
          <a:lstStyle>
            <a:lvl1pPr algn="ctr">
              <a:defRPr sz="3600">
                <a:solidFill>
                  <a:srgbClr val="F1F3F3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LeftPlaceholder"/>
          <p:cNvSpPr>
            <a:spLocks noGrp="1"/>
          </p:cNvSpPr>
          <p:nvPr>
            <p:ph idx="2"/>
          </p:nvPr>
        </p:nvSpPr>
        <p:spPr>
          <a:xfrm>
            <a:off x="246888" y="2434960"/>
            <a:ext cx="4060392" cy="3657600"/>
          </a:xfrm>
        </p:spPr>
        <p:txBody>
          <a:bodyPr rtlCol="0">
            <a:noAutofit/>
          </a:bodyPr>
          <a:lstStyle>
            <a:lvl1pPr marL="0" indent="0" algn="ctr">
              <a:buNone/>
              <a:defRPr>
                <a:solidFill>
                  <a:srgbClr val="F1F3F3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3"/>
          </p:nvPr>
        </p:nvSpPr>
        <p:spPr>
          <a:xfrm>
            <a:off x="4592635" y="292099"/>
            <a:ext cx="7239701" cy="6142651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F3A183-1E59-B20E-74A9-AAE18B88656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9558CD84-9FBF-4021-9430-983A9C2272F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91000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pyright1">
            <a:extLst>
              <a:ext uri="{FF2B5EF4-FFF2-40B4-BE49-F238E27FC236}">
                <a16:creationId xmlns:a16="http://schemas.microsoft.com/office/drawing/2014/main" id="{4419D323-04B1-C27B-1EBC-4E599CE0B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457200" y="1256247"/>
            <a:ext cx="7998031" cy="404982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rrections text"/>
          <p:cNvSpPr>
            <a:spLocks noGrp="1"/>
          </p:cNvSpPr>
          <p:nvPr>
            <p:ph type="body" idx="2"/>
          </p:nvPr>
        </p:nvSpPr>
        <p:spPr>
          <a:xfrm>
            <a:off x="457200" y="5305425"/>
            <a:ext cx="7997825" cy="1141413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Noto Sans SC"/>
                <a:cs typeface="Noto Sans SC"/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  <a:latin typeface="+mn-lt"/>
                <a:ea typeface="Noto Sans SC"/>
                <a:cs typeface="Noto Sans SC"/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  <a:latin typeface="+mn-lt"/>
                <a:ea typeface="Noto Sans SC"/>
                <a:cs typeface="Noto Sans SC"/>
              </a:defRPr>
            </a:lvl3pPr>
            <a:lvl4pPr marL="1371600" indent="0">
              <a:buNone/>
              <a:defRPr sz="1600">
                <a:solidFill>
                  <a:schemeClr val="bg2"/>
                </a:solidFill>
                <a:latin typeface="+mn-lt"/>
                <a:ea typeface="Noto Sans SC"/>
                <a:cs typeface="Noto Sans SC"/>
              </a:defRPr>
            </a:lvl4pPr>
            <a:lvl5pPr marL="1828800" indent="0">
              <a:buNone/>
              <a:defRPr sz="1600">
                <a:solidFill>
                  <a:schemeClr val="bg2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2648181-C497-4F5D-75DB-AEF6B8108DA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5C3225D3-CB05-4D3C-A9CF-4EE7896D03C1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7121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er">
            <a:extLst>
              <a:ext uri="{FF2B5EF4-FFF2-40B4-BE49-F238E27FC236}">
                <a16:creationId xmlns:a16="http://schemas.microsoft.com/office/drawing/2014/main" id="{6546054C-6101-EF11-DB48-A0C502B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28700"/>
            <a:ext cx="114855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"/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rtlCol="0"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rgbClr val="232F3E"/>
                </a:solidFill>
                <a:latin typeface="Amazon Ember Display Heavy"/>
                <a:ea typeface="Noto Sans SC"/>
                <a:cs typeface="Noto Sans SC"/>
              </a:defRPr>
            </a:lvl1pPr>
          </a:lstStyle>
          <a:p>
            <a:r>
              <a:t>Kliknij, aby edytować styl</a:t>
            </a:r>
          </a:p>
        </p:txBody>
      </p:sp>
      <p:sp>
        <p:nvSpPr>
          <p:cNvPr id="2" name="Content"/>
          <p:cNvSpPr>
            <a:spLocks noGrp="1"/>
          </p:cNvSpPr>
          <p:nvPr>
            <p:ph idx="2"/>
          </p:nvPr>
        </p:nvSpPr>
        <p:spPr>
          <a:xfrm>
            <a:off x="365760" y="1097280"/>
            <a:ext cx="11466576" cy="5330952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5pPr>
          </a:lstStyle>
          <a:p>
            <a:pPr lvl="0"/>
            <a:r>
              <a:t>Kliknij, aby edytować style wzorca tekstu</a:t>
            </a:r>
          </a:p>
          <a:p>
            <a:pPr lvl="1"/>
            <a:r>
              <a:t>Drugi poziom</a:t>
            </a:r>
          </a:p>
          <a:p>
            <a:pPr lvl="2"/>
            <a:r>
              <a:t>Trzeci poziom</a:t>
            </a:r>
          </a:p>
          <a:p>
            <a:pPr lvl="3"/>
            <a:r>
              <a:t>Czwarty poziom</a:t>
            </a:r>
          </a:p>
          <a:p>
            <a:pPr lvl="4"/>
            <a:r>
              <a:t>Piąty poziom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F78393C-9050-8F68-3E10-97DEC3CAE84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47450" y="6446838"/>
            <a:ext cx="484188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5AFFC969-95A5-4328-9C5A-A07B4B98385D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70971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>
            <a:extLst>
              <a:ext uri="{FF2B5EF4-FFF2-40B4-BE49-F238E27FC236}">
                <a16:creationId xmlns:a16="http://schemas.microsoft.com/office/drawing/2014/main" id="{C2C592ED-CBA1-6F76-C1A5-8F3955D6516F}"/>
              </a:ext>
            </a:extLst>
          </p:cNvPr>
          <p:cNvSpPr>
            <a:spLocks noGrp="1"/>
          </p:cNvSpPr>
          <p:nvPr>
            <p:ph type="sldNum" idx="89"/>
          </p:nvPr>
        </p:nvSpPr>
        <p:spPr>
          <a:xfrm>
            <a:off x="11466513" y="6446838"/>
            <a:ext cx="484187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232F3E"/>
                </a:solidFill>
                <a:latin typeface="+mn-lt"/>
                <a:ea typeface="Noto Sans SC"/>
                <a:cs typeface="Noto Sans SC"/>
              </a:defRPr>
            </a:lvl1pPr>
          </a:lstStyle>
          <a:p>
            <a:pPr>
              <a:defRPr>
                <a:latin typeface="+mn-lt"/>
                <a:ea typeface="Noto Sans SC"/>
                <a:cs typeface="Noto Sans SC"/>
              </a:defRPr>
            </a:pPr>
            <a:fld id="{94AE1052-E10C-4CE2-8054-7E0381EF0634}" type="slidenum">
              <a:rPr/>
              <a:pPr>
                <a:defRPr>
                  <a:latin typeface="+mn-lt"/>
                  <a:ea typeface="Noto Sans SC"/>
                  <a:cs typeface="Noto Sans SC"/>
                </a:defRPr>
              </a:pPr>
              <a:t>‹#›</a:t>
            </a:fld>
            <a:endParaRPr>
              <a:latin typeface="+mn-lt"/>
              <a:ea typeface="Noto Sans SC"/>
              <a:cs typeface="Noto Sans SC"/>
            </a:endParaRPr>
          </a:p>
        </p:txBody>
      </p:sp>
      <p:sp>
        <p:nvSpPr>
          <p:cNvPr id="1027" name="Title">
            <a:extLst>
              <a:ext uri="{FF2B5EF4-FFF2-40B4-BE49-F238E27FC236}">
                <a16:creationId xmlns:a16="http://schemas.microsoft.com/office/drawing/2014/main" id="{A0D9286E-2C8A-1B39-A819-6F1D22BF7EA6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 bwMode="auto">
          <a:xfrm>
            <a:off x="365125" y="301625"/>
            <a:ext cx="115681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t>单击以编辑母版标题样式</a:t>
            </a:r>
          </a:p>
        </p:txBody>
      </p:sp>
      <p:sp>
        <p:nvSpPr>
          <p:cNvPr id="1028" name="Content">
            <a:extLst>
              <a:ext uri="{FF2B5EF4-FFF2-40B4-BE49-F238E27FC236}">
                <a16:creationId xmlns:a16="http://schemas.microsoft.com/office/drawing/2014/main" id="{399FB998-369A-F70D-9AAE-B53032C17547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365125" y="1143000"/>
            <a:ext cx="11568113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t>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pic>
        <p:nvPicPr>
          <p:cNvPr id="1029" name="AWS Logo">
            <a:extLst>
              <a:ext uri="{FF2B5EF4-FFF2-40B4-BE49-F238E27FC236}">
                <a16:creationId xmlns:a16="http://schemas.microsoft.com/office/drawing/2014/main" id="{F5D833AC-5C95-3983-27FB-D5ADB0ADA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6445250"/>
            <a:ext cx="3683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Copyright1">
            <a:extLst>
              <a:ext uri="{FF2B5EF4-FFF2-40B4-BE49-F238E27FC236}">
                <a16:creationId xmlns:a16="http://schemas.microsoft.com/office/drawing/2014/main" id="{AA16A1FC-A5A2-A1BE-CD0A-4EE2A0F08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6446838"/>
            <a:ext cx="461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  <p:sldLayoutId id="2147484515" r:id="rId12"/>
    <p:sldLayoutId id="2147484516" r:id="rId13"/>
    <p:sldLayoutId id="2147484517" r:id="rId14"/>
    <p:sldLayoutId id="2147484518" r:id="rId15"/>
    <p:sldLayoutId id="2147484519" r:id="rId16"/>
    <p:sldLayoutId id="2147484520" r:id="rId17"/>
    <p:sldLayoutId id="2147484521" r:id="rId18"/>
    <p:sldLayoutId id="2147484522" r:id="rId19"/>
    <p:sldLayoutId id="2147484523" r:id="rId20"/>
    <p:sldLayoutId id="2147484524" r:id="rId21"/>
    <p:sldLayoutId id="2147484525" r:id="rId22"/>
    <p:sldLayoutId id="2147484526" r:id="rId23"/>
    <p:sldLayoutId id="2147484527" r:id="rId24"/>
    <p:sldLayoutId id="2147484528" r:id="rId25"/>
    <p:sldLayoutId id="2147484529" r:id="rId26"/>
    <p:sldLayoutId id="2147484530" r:id="rId27"/>
    <p:sldLayoutId id="2147484531" r:id="rId28"/>
    <p:sldLayoutId id="2147484532" r:id="rId29"/>
    <p:sldLayoutId id="2147484533" r:id="rId30"/>
    <p:sldLayoutId id="2147484534" r:id="rId31"/>
    <p:sldLayoutId id="2147484535" r:id="rId32"/>
    <p:sldLayoutId id="2147484536" r:id="rId33"/>
    <p:sldLayoutId id="2147484537" r:id="rId34"/>
    <p:sldLayoutId id="2147484538" r:id="rId35"/>
    <p:sldLayoutId id="2147484539" r:id="rId36"/>
    <p:sldLayoutId id="2147484540" r:id="rId37"/>
    <p:sldLayoutId id="2147484541" r:id="rId38"/>
    <p:sldLayoutId id="2147484542" r:id="rId39"/>
    <p:sldLayoutId id="2147484543" r:id="rId40"/>
    <p:sldLayoutId id="2147484544" r:id="rId41"/>
    <p:sldLayoutId id="2147484545" r:id="rId42"/>
    <p:sldLayoutId id="2147484546" r:id="rId43"/>
    <p:sldLayoutId id="2147484547" r:id="rId44"/>
    <p:sldLayoutId id="2147484548" r:id="rId45"/>
    <p:sldLayoutId id="2147484549" r:id="rId46"/>
    <p:sldLayoutId id="2147484550" r:id="rId47"/>
    <p:sldLayoutId id="2147484551" r:id="rId48"/>
    <p:sldLayoutId id="2147484552" r:id="rId49"/>
    <p:sldLayoutId id="2147484553" r:id="rId50"/>
    <p:sldLayoutId id="2147484554" r:id="rId51"/>
    <p:sldLayoutId id="2147484555" r:id="rId52"/>
    <p:sldLayoutId id="2147484556" r:id="rId53"/>
    <p:sldLayoutId id="2147484557" r:id="rId54"/>
    <p:sldLayoutId id="2147484558" r:id="rId55"/>
    <p:sldLayoutId id="2147484559" r:id="rId56"/>
    <p:sldLayoutId id="2147484560" r:id="rId57"/>
    <p:sldLayoutId id="2147484561" r:id="rId58"/>
    <p:sldLayoutId id="2147484562" r:id="rId59"/>
    <p:sldLayoutId id="2147484563" r:id="rId60"/>
    <p:sldLayoutId id="2147484564" r:id="rId6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Font typeface="Amazon Ember Display" panose="020F0603020204020204" pitchFamily="34" charset="0"/>
        <a:buChar char="•"/>
        <a:defRPr lang="en-US" sz="2800" kern="1200" dirty="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1pPr>
      <a:lvl2pPr marL="685800" indent="-228600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Font typeface="Amazon Ember Display" panose="020F0603020204020204" pitchFamily="34" charset="0"/>
        <a:buChar char="•"/>
        <a:defRPr lang="en-US" sz="2400" kern="1200" dirty="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2pPr>
      <a:lvl3pPr marL="1143000" indent="-228600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Font typeface="Amazon Ember Display" panose="020F0603020204020204" pitchFamily="34" charset="0"/>
        <a:buChar char="•"/>
        <a:defRPr lang="en-US" sz="2000" kern="1200" dirty="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3pPr>
      <a:lvl4pPr marL="1600200" indent="-228600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Font typeface="Amazon Ember Display" panose="020F0603020204020204" pitchFamily="34" charset="0"/>
        <a:buChar char="•"/>
        <a:defRPr lang="en-US" kern="1200" dirty="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4pPr>
      <a:lvl5pPr marL="2057400" indent="-228600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Font typeface="Amazon Ember Display" panose="020F0603020204020204" pitchFamily="34" charset="0"/>
        <a:buChar char="•"/>
        <a:defRPr lang="en-US" kern="1200" dirty="0">
          <a:solidFill>
            <a:srgbClr val="232F3E"/>
          </a:solidFill>
          <a:latin typeface="Amazon Ember Display" panose="020F0603020204020204" pitchFamily="34" charset="0"/>
          <a:ea typeface="Noto Sans SC"/>
          <a:cs typeface="Noto Sans S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9pPr>
    </p:bodyStyle>
    <p:otherStyle>
      <a:defPPr>
        <a:defRPr lang="en-US">
          <a:latin typeface="+mn-lt"/>
          <a:ea typeface="Noto Sans SC"/>
          <a:cs typeface="Noto Sans SC"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mazon Ember display"/>
          <a:ea typeface="Noto Sans SC"/>
          <a:cs typeface="Noto Sans S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">
            <a:extLst>
              <a:ext uri="{FF2B5EF4-FFF2-40B4-BE49-F238E27FC236}">
                <a16:creationId xmlns:a16="http://schemas.microsoft.com/office/drawing/2014/main" id="{87F08F2D-53B2-8FA5-4915-2EC82F6B10FB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457200" y="1050925"/>
            <a:ext cx="11374438" cy="16732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dirty="0">
                <a:latin typeface="Amazon Ember Display Heavy" panose="020F0803020204020204" pitchFamily="34" charset="0"/>
                <a:ea typeface="Noto Sans SC" panose="020B0500000000000000" pitchFamily="34" charset="-128"/>
              </a:rPr>
              <a:t>Academy </a:t>
            </a:r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实验项目</a:t>
            </a:r>
            <a:r>
              <a:rPr dirty="0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 – </a:t>
            </a:r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展示</a:t>
            </a:r>
            <a:endParaRPr dirty="0">
              <a:latin typeface="Noto Sans SC Black" panose="020B0A00000000000000" pitchFamily="34" charset="-128"/>
              <a:ea typeface="Noto Sans SC" panose="020B0A00000000000000" pitchFamily="34" charset="-128"/>
              <a:cs typeface="Noto Sans SC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8F85F6-EF75-B9DE-A461-4C1EA7C3A6B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2773363"/>
            <a:ext cx="5500688" cy="17557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&lt;学员姓名&gt;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&lt;项目名称&gt;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endParaRPr>
              <a:latin typeface="Noto Sans SC" panose="020B0500000000000000" pitchFamily="34" charset="-128"/>
              <a:ea typeface="Noto Sans SC" panose="020B0500000000000000" pitchFamily="34" charset="-128"/>
              <a:cs typeface="Noto Sans SC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&lt;日期&gt;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1">
            <a:extLst>
              <a:ext uri="{FF2B5EF4-FFF2-40B4-BE49-F238E27FC236}">
                <a16:creationId xmlns:a16="http://schemas.microsoft.com/office/drawing/2014/main" id="{9807A73E-87B7-FE62-F767-41E6F6C92A5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fld id="{56AC0286-2E5E-4706-9CF0-D51115167B16}" type="slidenum">
              <a:rPr>
                <a:solidFill>
                  <a:srgbClr val="232F3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>
                  <a:latin typeface="+mn-lt"/>
                  <a:ea typeface="Noto Sans SC"/>
                  <a:cs typeface="Noto Sans SC"/>
                </a:defRPr>
              </a:pPr>
              <a:t>2</a:t>
            </a:fld>
            <a:endParaRPr>
              <a:solidFill>
                <a:srgbClr val="232F3E"/>
              </a:solidFill>
              <a:latin typeface="+mn-lt"/>
              <a:ea typeface="Noto Sans SC"/>
              <a:cs typeface="Noto Sans SC"/>
            </a:endParaRPr>
          </a:p>
        </p:txBody>
      </p:sp>
      <p:sp>
        <p:nvSpPr>
          <p:cNvPr id="67587" name="Title 2">
            <a:extLst>
              <a:ext uri="{FF2B5EF4-FFF2-40B4-BE49-F238E27FC236}">
                <a16:creationId xmlns:a16="http://schemas.microsoft.com/office/drawing/2014/main" id="{5DD0B09F-2E41-52BA-6129-D94038836318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365125" y="301625"/>
            <a:ext cx="11466513" cy="731838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业务场景概览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88086-9C0E-C2AF-50BD-425211909EDE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125" y="1096963"/>
            <a:ext cx="11466513" cy="533082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 panose="020B0500000000000000" pitchFamily="34" charset="-128"/>
              </a:rPr>
              <a:t>提供问题或机会陈述。</a:t>
            </a:r>
          </a:p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 panose="020B0500000000000000" pitchFamily="34" charset="-128"/>
              </a:rPr>
              <a:t>描述解决方案要求。</a:t>
            </a:r>
          </a:p>
          <a:p>
            <a:pPr eaLnBrk="1" hangingPunct="1">
              <a:spcBef>
                <a:spcPct val="0"/>
              </a:spcBef>
              <a:buFont typeface="Amazon Ember Display" panose="020F0603020204020204" pitchFamily="34" charset="0"/>
              <a:buNone/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B0500000000000000" pitchFamily="34" charset="-128"/>
            </a:endParaRPr>
          </a:p>
          <a:p>
            <a:pPr eaLnBrk="1" hangingPunct="1">
              <a:spcBef>
                <a:spcPct val="0"/>
              </a:spcBef>
              <a:buFont typeface="Amazon Ember Display" panose="020F0603020204020204" pitchFamily="34" charset="0"/>
              <a:buNone/>
              <a:defRPr>
                <a:latin typeface="+mn-lt"/>
                <a:ea typeface="Noto Sans SC"/>
                <a:cs typeface="Noto Sans SC"/>
              </a:defRPr>
            </a:pPr>
            <a:endParaRPr>
              <a:ea typeface="Noto Sans SC" panose="020B05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1">
            <a:extLst>
              <a:ext uri="{FF2B5EF4-FFF2-40B4-BE49-F238E27FC236}">
                <a16:creationId xmlns:a16="http://schemas.microsoft.com/office/drawing/2014/main" id="{B1EED9E4-8D42-6AA6-846B-3C7CC94092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fld id="{479AB7AB-B6FA-4ED8-A10E-BF44EF9DB137}" type="slidenum">
              <a:rPr>
                <a:solidFill>
                  <a:srgbClr val="232F3E"/>
                </a:solidFill>
                <a:ea typeface="Noto Sans SC" panose="020B0500000000000000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>
                  <a:latin typeface="+mn-lt"/>
                  <a:ea typeface="Noto Sans SC"/>
                  <a:cs typeface="Noto Sans SC"/>
                </a:defRPr>
              </a:pPr>
              <a:t>3</a:t>
            </a:fld>
            <a:endParaRPr>
              <a:solidFill>
                <a:srgbClr val="232F3E"/>
              </a:solidFill>
              <a:latin typeface="+mn-lt"/>
              <a:ea typeface="Noto Sans SC" panose="020B0500000000000000" pitchFamily="34" charset="-128"/>
            </a:endParaRPr>
          </a:p>
        </p:txBody>
      </p:sp>
      <p:sp>
        <p:nvSpPr>
          <p:cNvPr id="69635" name="Title 2">
            <a:extLst>
              <a:ext uri="{FF2B5EF4-FFF2-40B4-BE49-F238E27FC236}">
                <a16:creationId xmlns:a16="http://schemas.microsoft.com/office/drawing/2014/main" id="{13F73574-58EE-BD85-BFCA-56B0105107F5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365125" y="301625"/>
            <a:ext cx="11466513" cy="731838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解决方案概览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  <p:sp>
        <p:nvSpPr>
          <p:cNvPr id="69636" name="Content Placeholder 3">
            <a:extLst>
              <a:ext uri="{FF2B5EF4-FFF2-40B4-BE49-F238E27FC236}">
                <a16:creationId xmlns:a16="http://schemas.microsoft.com/office/drawing/2014/main" id="{DF60AC2F-FDEF-C2E7-9DAD-B3279BC933CB}"/>
              </a:ext>
            </a:extLst>
          </p:cNvPr>
          <p:cNvSpPr>
            <a:spLocks noGrp="1" noChangeArrowheads="1"/>
          </p:cNvSpPr>
          <p:nvPr>
            <p:ph idx="2"/>
          </p:nvPr>
        </p:nvSpPr>
        <p:spPr>
          <a:xfrm>
            <a:off x="365125" y="1096963"/>
            <a:ext cx="11466513" cy="533082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 panose="020B0500000000000000" pitchFamily="34" charset="-128"/>
              </a:rPr>
              <a:t>提供简要说明。</a:t>
            </a:r>
          </a:p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 panose="020B0500000000000000" pitchFamily="34" charset="-128"/>
              </a:rPr>
              <a:t>说明设计考虑因素。</a:t>
            </a:r>
          </a:p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ea typeface="Noto Sans SC" panose="020B0500000000000000" pitchFamily="34" charset="-128"/>
              </a:rPr>
              <a:t>说明使用案例。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>
            <a:extLst>
              <a:ext uri="{FF2B5EF4-FFF2-40B4-BE49-F238E27FC236}">
                <a16:creationId xmlns:a16="http://schemas.microsoft.com/office/drawing/2014/main" id="{F1A8B6F4-3403-1B2F-4C33-4C8362560A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fld id="{F20B1E42-B660-443A-A626-C3EF0CD9DA7B}" type="slidenum">
              <a:rPr>
                <a:solidFill>
                  <a:srgbClr val="232F3E"/>
                </a:solidFill>
                <a:ea typeface="Noto Sans SC" panose="020B0500000000000000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>
                  <a:latin typeface="+mn-lt"/>
                  <a:ea typeface="Noto Sans SC"/>
                  <a:cs typeface="Noto Sans SC"/>
                </a:defRPr>
              </a:pPr>
              <a:t>4</a:t>
            </a:fld>
            <a:endParaRPr>
              <a:solidFill>
                <a:srgbClr val="232F3E"/>
              </a:solidFill>
              <a:latin typeface="+mn-lt"/>
              <a:ea typeface="Noto Sans SC" panose="020B0500000000000000" pitchFamily="34" charset="-128"/>
            </a:endParaRPr>
          </a:p>
        </p:txBody>
      </p:sp>
      <p:sp>
        <p:nvSpPr>
          <p:cNvPr id="71683" name="Title 2">
            <a:extLst>
              <a:ext uri="{FF2B5EF4-FFF2-40B4-BE49-F238E27FC236}">
                <a16:creationId xmlns:a16="http://schemas.microsoft.com/office/drawing/2014/main" id="{A5FB0ABF-10E0-71A1-FAB6-CEA1D3687645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365125" y="300038"/>
            <a:ext cx="11466513" cy="288925"/>
          </a:xfrm>
        </p:spPr>
        <p:txBody>
          <a:bodyPr/>
          <a:lstStyle/>
          <a:p>
            <a:pPr eaLnBrk="1" hangingPunct="1"/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解决方案架构图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  <p:sp>
        <p:nvSpPr>
          <p:cNvPr id="71684" name="TextBox 4">
            <a:extLst>
              <a:ext uri="{FF2B5EF4-FFF2-40B4-BE49-F238E27FC236}">
                <a16:creationId xmlns:a16="http://schemas.microsoft.com/office/drawing/2014/main" id="{77FFB755-503E-58EA-AD4E-47CF25D3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610" y="3244850"/>
            <a:ext cx="6224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Aft>
                <a:spcPts val="1200"/>
              </a:spcAft>
              <a:buFont typeface="Amazon Ember Display" panose="020F0603020204020204" pitchFamily="34" charset="0"/>
              <a:buChar char="•"/>
              <a:defRPr sz="2800"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lnSpc>
                <a:spcPct val="90000"/>
              </a:lnSpc>
              <a:spcAft>
                <a:spcPts val="1200"/>
              </a:spcAft>
              <a:buFont typeface="Amazon Ember Display" panose="020F0603020204020204" pitchFamily="34" charset="0"/>
              <a:buChar char="•"/>
              <a:defRPr sz="2400"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lnSpc>
                <a:spcPct val="90000"/>
              </a:lnSpc>
              <a:spcAft>
                <a:spcPts val="1200"/>
              </a:spcAft>
              <a:buFont typeface="Amazon Ember Display" panose="020F0603020204020204" pitchFamily="34" charset="0"/>
              <a:buChar char="•"/>
              <a:defRPr sz="2000"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lnSpc>
                <a:spcPct val="90000"/>
              </a:lnSpc>
              <a:spcAft>
                <a:spcPts val="1200"/>
              </a:spcAft>
              <a:buFont typeface="Amazon Ember Display" panose="020F0603020204020204" pitchFamily="34" charset="0"/>
              <a:buChar char="•"/>
              <a:defRPr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lnSpc>
                <a:spcPct val="90000"/>
              </a:lnSpc>
              <a:spcAft>
                <a:spcPts val="1200"/>
              </a:spcAft>
              <a:buFont typeface="Amazon Ember Display" panose="020F0603020204020204" pitchFamily="34" charset="0"/>
              <a:buChar char="•"/>
              <a:defRPr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mazon Ember Display" panose="020F0603020204020204" pitchFamily="34" charset="0"/>
              <a:buChar char="•"/>
              <a:defRPr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mazon Ember Display" panose="020F0603020204020204" pitchFamily="34" charset="0"/>
              <a:buChar char="•"/>
              <a:defRPr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mazon Ember Display" panose="020F0603020204020204" pitchFamily="34" charset="0"/>
              <a:buChar char="•"/>
              <a:defRPr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Font typeface="Amazon Ember Display" panose="020F0603020204020204" pitchFamily="34" charset="0"/>
              <a:buChar char="•"/>
              <a:defRPr>
                <a:solidFill>
                  <a:srgbClr val="232F3E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ea typeface="Noto Sans SC" panose="020B0500000000000000" pitchFamily="34" charset="-128"/>
              </a:rPr>
              <a:t>&lt;</a:t>
            </a:r>
            <a:r>
              <a:rPr sz="1800">
                <a:solidFill>
                  <a:schemeClr val="tx1"/>
                </a:solidFill>
                <a:ea typeface="Noto Sans SC" panose="020B0500000000000000" pitchFamily="34" charset="-128"/>
                <a:cs typeface="Noto Sans SC" panose="020B0500000000000000" pitchFamily="34" charset="-128"/>
              </a:rPr>
              <a:t>将架构图放在此处。有关更多信息，请参阅幻灯片备注。</a:t>
            </a:r>
            <a:r>
              <a:rPr sz="1800">
                <a:solidFill>
                  <a:schemeClr val="tx1"/>
                </a:solidFill>
                <a:ea typeface="Noto Sans SC" panose="020B0500000000000000" pitchFamily="34" charset="-128"/>
              </a:rPr>
              <a:t>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1">
            <a:extLst>
              <a:ext uri="{FF2B5EF4-FFF2-40B4-BE49-F238E27FC236}">
                <a16:creationId xmlns:a16="http://schemas.microsoft.com/office/drawing/2014/main" id="{5F3BDDCC-A0CE-37F9-F816-C4DABF98AC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fld id="{BEAF4AA9-5B64-4B27-AFED-0C45D27F4743}" type="slidenum">
              <a:rPr>
                <a:solidFill>
                  <a:srgbClr val="232F3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>
                  <a:latin typeface="+mn-lt"/>
                  <a:ea typeface="Noto Sans SC"/>
                  <a:cs typeface="Noto Sans SC"/>
                </a:defRPr>
              </a:pPr>
              <a:t>5</a:t>
            </a:fld>
            <a:endParaRPr>
              <a:solidFill>
                <a:srgbClr val="232F3E"/>
              </a:solidFill>
              <a:latin typeface="+mn-lt"/>
              <a:ea typeface="Noto Sans SC"/>
              <a:cs typeface="Noto Sans SC"/>
            </a:endParaRPr>
          </a:p>
        </p:txBody>
      </p:sp>
      <p:sp>
        <p:nvSpPr>
          <p:cNvPr id="73731" name="Title 2">
            <a:extLst>
              <a:ext uri="{FF2B5EF4-FFF2-40B4-BE49-F238E27FC236}">
                <a16:creationId xmlns:a16="http://schemas.microsoft.com/office/drawing/2014/main" id="{BAA91875-C83A-431E-08E3-D1B0C29F2408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365125" y="300038"/>
            <a:ext cx="11466513" cy="288925"/>
          </a:xfrm>
        </p:spPr>
        <p:txBody>
          <a:bodyPr/>
          <a:lstStyle/>
          <a:p>
            <a:pPr eaLnBrk="1" hangingPunct="1"/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解决方案架构图：示例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  <p:pic>
        <p:nvPicPr>
          <p:cNvPr id="73732" name="Picture 6" descr="An example of service arch diagram showing Git to S3 Webhooks.">
            <a:extLst>
              <a:ext uri="{FF2B5EF4-FFF2-40B4-BE49-F238E27FC236}">
                <a16:creationId xmlns:a16="http://schemas.microsoft.com/office/drawing/2014/main" id="{C37A33BE-51A6-5130-D6BA-9B9F03CE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047750"/>
            <a:ext cx="113633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1">
            <a:extLst>
              <a:ext uri="{FF2B5EF4-FFF2-40B4-BE49-F238E27FC236}">
                <a16:creationId xmlns:a16="http://schemas.microsoft.com/office/drawing/2014/main" id="{8AB5AA11-B6FE-DC8A-680D-EC0AF0DA63A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fld id="{1801565C-FDC0-498D-8C6C-766F628F8D71}" type="slidenum">
              <a:rPr>
                <a:solidFill>
                  <a:srgbClr val="232F3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>
                  <a:latin typeface="+mn-lt"/>
                  <a:ea typeface="Noto Sans SC"/>
                  <a:cs typeface="Noto Sans SC"/>
                </a:defRPr>
              </a:pPr>
              <a:t>6</a:t>
            </a:fld>
            <a:endParaRPr>
              <a:solidFill>
                <a:srgbClr val="232F3E"/>
              </a:solidFill>
              <a:latin typeface="+mn-lt"/>
              <a:ea typeface="Noto Sans SC"/>
              <a:cs typeface="Noto Sans SC"/>
            </a:endParaRPr>
          </a:p>
        </p:txBody>
      </p:sp>
      <p:sp>
        <p:nvSpPr>
          <p:cNvPr id="75779" name="Title 2">
            <a:extLst>
              <a:ext uri="{FF2B5EF4-FFF2-40B4-BE49-F238E27FC236}">
                <a16:creationId xmlns:a16="http://schemas.microsoft.com/office/drawing/2014/main" id="{0667A027-4E50-3976-6A49-279BD7414F04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242888" y="292100"/>
            <a:ext cx="4062412" cy="1866900"/>
          </a:xfrm>
        </p:spPr>
        <p:txBody>
          <a:bodyPr/>
          <a:lstStyle/>
          <a:p>
            <a:pPr eaLnBrk="1" hangingPunct="1"/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演示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744FA-2167-8EA3-781B-D8848C71A3A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92638" y="292100"/>
            <a:ext cx="7239000" cy="6142038"/>
          </a:xfrm>
        </p:spPr>
        <p:txBody>
          <a:bodyPr/>
          <a:lstStyle/>
          <a:p>
            <a:pPr eaLnBrk="1" hangingPunct="1">
              <a:defRPr>
                <a:latin typeface="+mn-lt"/>
                <a:ea typeface="Noto Sans SC"/>
                <a:cs typeface="Noto Sans SC"/>
              </a:defRPr>
            </a:pPr>
            <a:r>
              <a:rPr dirty="0" err="1">
                <a:latin typeface="Noto Sans SC" panose="020B0500000000000000" pitchFamily="34" charset="-128"/>
                <a:ea typeface="Noto Sans SC" panose="020B0500000000000000" pitchFamily="34" charset="-128"/>
              </a:rPr>
              <a:t>包括演示材料的链接</a:t>
            </a:r>
            <a:r>
              <a:rPr dirty="0">
                <a:latin typeface="Noto Sans SC" panose="020B0500000000000000" pitchFamily="34" charset="-128"/>
                <a:ea typeface="Noto Sans SC" panose="020B0500000000000000" pitchFamily="34" charset="-128"/>
              </a:rPr>
              <a:t>。</a:t>
            </a:r>
          </a:p>
        </p:txBody>
      </p:sp>
      <p:pic>
        <p:nvPicPr>
          <p:cNvPr id="75781" name="Content Placeholder 3">
            <a:extLst>
              <a:ext uri="{FF2B5EF4-FFF2-40B4-BE49-F238E27FC236}">
                <a16:creationId xmlns:a16="http://schemas.microsoft.com/office/drawing/2014/main" id="{FFED70CF-F87D-75A0-E14F-216AF546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3338513"/>
            <a:ext cx="2778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1">
            <a:extLst>
              <a:ext uri="{FF2B5EF4-FFF2-40B4-BE49-F238E27FC236}">
                <a16:creationId xmlns:a16="http://schemas.microsoft.com/office/drawing/2014/main" id="{9F629C27-DCAD-69FB-F527-5263F98738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 Display" panose="020F0603020204020204" pitchFamily="34" charset="0"/>
                <a:ea typeface="Noto Sans SC"/>
                <a:cs typeface="Noto Sans SC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>
                <a:latin typeface="+mn-lt"/>
                <a:ea typeface="Noto Sans SC"/>
                <a:cs typeface="Noto Sans SC"/>
              </a:defRPr>
            </a:pPr>
            <a:fld id="{02406210-1FA3-4F54-8A71-0C1E11948CB6}" type="slidenum">
              <a:rPr>
                <a:solidFill>
                  <a:srgbClr val="232F3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>
                  <a:latin typeface="+mn-lt"/>
                  <a:ea typeface="Noto Sans SC"/>
                  <a:cs typeface="Noto Sans SC"/>
                </a:defRPr>
              </a:pPr>
              <a:t>7</a:t>
            </a:fld>
            <a:endParaRPr>
              <a:solidFill>
                <a:srgbClr val="232F3E"/>
              </a:solidFill>
              <a:latin typeface="+mn-lt"/>
              <a:ea typeface="Noto Sans SC"/>
              <a:cs typeface="Noto Sans SC"/>
            </a:endParaRPr>
          </a:p>
        </p:txBody>
      </p:sp>
      <p:sp>
        <p:nvSpPr>
          <p:cNvPr id="77827" name="Title 2">
            <a:extLst>
              <a:ext uri="{FF2B5EF4-FFF2-40B4-BE49-F238E27FC236}">
                <a16:creationId xmlns:a16="http://schemas.microsoft.com/office/drawing/2014/main" id="{BDD436A7-1A01-2617-913E-7A8689B50F09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365125" y="301625"/>
            <a:ext cx="11466513" cy="731838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经验教训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  <p:sp>
        <p:nvSpPr>
          <p:cNvPr id="77828" name="Content Placeholder 5">
            <a:extLst>
              <a:ext uri="{FF2B5EF4-FFF2-40B4-BE49-F238E27FC236}">
                <a16:creationId xmlns:a16="http://schemas.microsoft.com/office/drawing/2014/main" id="{75227369-F1D3-A1DC-9201-39F90935BAE1}"/>
              </a:ext>
            </a:extLst>
          </p:cNvPr>
          <p:cNvSpPr>
            <a:spLocks noGrp="1" noChangeArrowheads="1"/>
          </p:cNvSpPr>
          <p:nvPr>
            <p:ph idx="2"/>
          </p:nvPr>
        </p:nvSpPr>
        <p:spPr>
          <a:xfrm>
            <a:off x="365125" y="1096963"/>
            <a:ext cx="11466513" cy="533082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描述您克服的任意挑战。</a:t>
            </a:r>
          </a:p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列出您认为有用的资源。</a:t>
            </a:r>
          </a:p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描述您使用的任何新技能。</a:t>
            </a:r>
          </a:p>
          <a:p>
            <a:pPr eaLnBrk="1" hangingPunct="1">
              <a:spcBef>
                <a:spcPct val="0"/>
              </a:spcBef>
              <a:defRPr>
                <a:latin typeface="+mn-lt"/>
                <a:ea typeface="Noto Sans SC"/>
                <a:cs typeface="Noto Sans SC"/>
              </a:defRPr>
            </a:pPr>
            <a:r>
              <a:rPr>
                <a:latin typeface="Noto Sans SC" panose="020B0500000000000000" pitchFamily="34" charset="-128"/>
                <a:ea typeface="Noto Sans SC" panose="020B0500000000000000" pitchFamily="34" charset="-128"/>
              </a:rPr>
              <a:t>说明后续步骤。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2">
            <a:extLst>
              <a:ext uri="{FF2B5EF4-FFF2-40B4-BE49-F238E27FC236}">
                <a16:creationId xmlns:a16="http://schemas.microsoft.com/office/drawing/2014/main" id="{772AD46E-468D-6022-55B7-CC5D7184CAF3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457200" y="1255713"/>
            <a:ext cx="7997825" cy="404971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dirty="0" err="1">
                <a:latin typeface="Noto Sans SC Black" panose="020B0A00000000000000" pitchFamily="34" charset="-128"/>
                <a:ea typeface="Noto Sans SC Black" panose="020B0A00000000000000" pitchFamily="34" charset="-128"/>
              </a:rPr>
              <a:t>谢谢</a:t>
            </a:r>
            <a:endParaRPr dirty="0">
              <a:latin typeface="Noto Sans SC Black" panose="020B0A00000000000000" pitchFamily="34" charset="-128"/>
              <a:ea typeface="Noto Sans SC Black" panose="020B0A00000000000000" pitchFamily="3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neBrand EVO (2022-Q4) ColorSet 3">
  <a:themeElements>
    <a:clrScheme name="OneBrand Evo Set 3">
      <a:dk1>
        <a:sysClr val="windowText" lastClr="000000"/>
      </a:dk1>
      <a:lt1>
        <a:sysClr val="window" lastClr="FFFFFF"/>
      </a:lt1>
      <a:dk2>
        <a:srgbClr val="232F3E"/>
      </a:dk2>
      <a:lt2>
        <a:srgbClr val="F1F3F3"/>
      </a:lt2>
      <a:accent1>
        <a:srgbClr val="005276"/>
      </a:accent1>
      <a:accent2>
        <a:srgbClr val="007FAA"/>
      </a:accent2>
      <a:accent3>
        <a:srgbClr val="9FFCEA"/>
      </a:accent3>
      <a:accent4>
        <a:srgbClr val="38EF7D"/>
      </a:accent4>
      <a:accent5>
        <a:srgbClr val="19594E"/>
      </a:accent5>
      <a:accent6>
        <a:srgbClr val="197956"/>
      </a:accent6>
      <a:hlink>
        <a:srgbClr val="197956"/>
      </a:hlink>
      <a:folHlink>
        <a:srgbClr val="197956"/>
      </a:folHlink>
    </a:clrScheme>
    <a:fontScheme name="AWS One Brand Evo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lite">
      <a:srgbClr val="1A2F4C"/>
    </a:custClr>
    <a:custClr name="Anchor">
      <a:srgbClr val="003181"/>
    </a:custClr>
    <a:custClr name="Sea Blue">
      <a:srgbClr val="005276"/>
    </a:custClr>
    <a:custClr name="Sky">
      <a:srgbClr val="2074D5"/>
    </a:custClr>
    <a:custClr name="Aqua">
      <a:srgbClr val="007FAA"/>
    </a:custClr>
    <a:custClr name="Cyan">
      <a:srgbClr val="7CE8F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alaxy">
      <a:srgbClr val="330066"/>
    </a:custClr>
    <a:custClr name="Dark Grape">
      <a:srgbClr val="563377"/>
    </a:custClr>
    <a:custClr name="Violet">
      <a:srgbClr val="7C5AED"/>
    </a:custClr>
    <a:custClr name="Bright Lilac">
      <a:srgbClr val="CC83EA"/>
    </a:custClr>
    <a:custClr name="Wine">
      <a:srgbClr val="8F1761"/>
    </a:custClr>
    <a:custClr name="Bloodthorn">
      <a:srgbClr val="B5335C"/>
    </a:custClr>
    <a:custClr name="Cosmos">
      <a:srgbClr val="DF2A5D"/>
    </a:custClr>
    <a:custClr name="Magenta">
      <a:srgbClr val="F46EBB"/>
    </a:custClr>
    <a:custClr name="blank">
      <a:srgbClr val="FFFFFF"/>
    </a:custClr>
    <a:custClr name="blank">
      <a:srgbClr val="FFFFFF"/>
    </a:custClr>
    <a:custClr name="Umber">
      <a:srgbClr val="BE4E2E"/>
    </a:custClr>
    <a:custClr name="Smile">
      <a:srgbClr val="FF9900"/>
    </a:custClr>
    <a:custClr name="Peach">
      <a:srgbClr val="FFAD97"/>
    </a:custClr>
    <a:custClr name="Rind">
      <a:srgbClr val="FBD8B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Evergreen">
      <a:srgbClr val="19594E"/>
    </a:custClr>
    <a:custClr name="Salem">
      <a:srgbClr val="197956"/>
    </a:custClr>
    <a:custClr name="Aloha">
      <a:srgbClr val="1DB893"/>
    </a:custClr>
    <a:custClr name="Mist">
      <a:srgbClr val="9FFCE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Dark Squid Ink">
      <a:srgbClr val="161E2D"/>
    </a:custClr>
    <a:custClr name="Squid Ink">
      <a:srgbClr val="232F3E"/>
    </a:custClr>
    <a:custClr name="Stone">
      <a:srgbClr val="D4DADA"/>
    </a:custClr>
    <a:custClr name="Paper">
      <a:srgbClr val="F1F3F3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TC Official Evolved ColorSet 4 (2022-Q4).potx" id="{CECD8FAD-F029-48AF-B3C8-C6C68F5F2640}" vid="{A1F5EB9E-5EAA-4239-ADDD-DA0BB31B89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F910336C02B447BADCD662A7DB4A05" ma:contentTypeVersion="16" ma:contentTypeDescription="Create a new document." ma:contentTypeScope="" ma:versionID="f4ebaac0a58a52ee82461b5a7adefcf8">
  <xsd:schema xmlns:xsd="http://www.w3.org/2001/XMLSchema" xmlns:xs="http://www.w3.org/2001/XMLSchema" xmlns:p="http://schemas.microsoft.com/office/2006/metadata/properties" xmlns:ns2="37587d35-1b07-424d-9877-6f4fcd6eb1fa" xmlns:ns3="99dcbdca-2aa4-4e16-8de2-dfed7d8cb037" targetNamespace="http://schemas.microsoft.com/office/2006/metadata/properties" ma:root="true" ma:fieldsID="eb120f8b3de061ffc4a307e61f3cd684" ns2:_="" ns3:_="">
    <xsd:import namespace="37587d35-1b07-424d-9877-6f4fcd6eb1fa"/>
    <xsd:import namespace="99dcbdca-2aa4-4e16-8de2-dfed7d8cb0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87d35-1b07-424d-9877-6f4fcd6eb1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e57f6ee-1d5a-459b-b7c5-7c7efe3c22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cbdca-2aa4-4e16-8de2-dfed7d8cb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2f57ed3-ab2e-45bd-a92b-a53c121794f9}" ma:internalName="TaxCatchAll" ma:showField="CatchAllData" ma:web="99dcbdca-2aa4-4e16-8de2-dfed7d8cb0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9dcbdca-2aa4-4e16-8de2-dfed7d8cb037" xsi:nil="true"/>
    <lcf76f155ced4ddcb4097134ff3c332f xmlns="37587d35-1b07-424d-9877-6f4fcd6eb1f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48540E6-A33C-4F21-B1F6-F0671B7EACFE}"/>
</file>

<file path=customXml/itemProps2.xml><?xml version="1.0" encoding="utf-8"?>
<ds:datastoreItem xmlns:ds="http://schemas.openxmlformats.org/officeDocument/2006/customXml" ds:itemID="{5A5E8101-15E5-43C2-92B2-A03BB8F58B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E3477-97F2-444C-9B47-D285054306EA}">
  <ds:schemaRefs>
    <ds:schemaRef ds:uri="http://schemas.microsoft.com/office/2006/metadata/properties"/>
    <ds:schemaRef ds:uri="http://schemas.microsoft.com/office/infopath/2007/PartnerControls"/>
    <ds:schemaRef ds:uri="a1f5ffaf-07da-4d16-9c08-2ecee01bffeb"/>
    <ds:schemaRef ds:uri="f751e0bd-2cfe-4e22-b827-ba483de4211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 Official Evolved ColorSet 3 (2022-Q4)</Template>
  <TotalTime>10506</TotalTime>
  <Words>412</Words>
  <Application>Microsoft Office PowerPoint</Application>
  <PresentationFormat>Panoramiczny</PresentationFormat>
  <Paragraphs>81</Paragraphs>
  <Slides>8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7" baseType="lpstr">
      <vt:lpstr>Noto Sans SC</vt:lpstr>
      <vt:lpstr>Noto Sans SC Black</vt:lpstr>
      <vt:lpstr>Amazon Ember Display</vt:lpstr>
      <vt:lpstr>Amazon Ember Display</vt:lpstr>
      <vt:lpstr>Amazon Ember Display Heavy</vt:lpstr>
      <vt:lpstr>Arial</vt:lpstr>
      <vt:lpstr>Calibri</vt:lpstr>
      <vt:lpstr>Lucida Console</vt:lpstr>
      <vt:lpstr>OneBrand EVO (2022-Q4) ColorSet 3</vt:lpstr>
      <vt:lpstr>Academy 实验项目 – 展示</vt:lpstr>
      <vt:lpstr>业务场景概览</vt:lpstr>
      <vt:lpstr>解决方案概览</vt:lpstr>
      <vt:lpstr>解决方案架构图</vt:lpstr>
      <vt:lpstr>解决方案架构图：示例</vt:lpstr>
      <vt:lpstr>演示</vt:lpstr>
      <vt:lpstr>经验教训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Set 4</dc:title>
  <dc:creator>Stading, Katrina</dc:creator>
  <cp:lastModifiedBy>Mizerska, Katarzyna (Contractor)</cp:lastModifiedBy>
  <cp:revision>239</cp:revision>
  <dcterms:created xsi:type="dcterms:W3CDTF">2022-11-09T17:00:30Z</dcterms:created>
  <dcterms:modified xsi:type="dcterms:W3CDTF">2023-07-17T12:52:19Z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0x0101004FF910336C02B447BADCD662A7DB4A05</vt:lpwstr>
  </property>
</Properties>
</file>